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54.xml" ContentType="application/vnd.openxmlformats-officedocument.presentationml.tags+xml"/>
  <Override PartName="/ppt/notesSlides/notesSlide3.xml" ContentType="application/vnd.openxmlformats-officedocument.presentationml.notesSlide+xml"/>
  <Override PartName="/ppt/tags/tag155.xml" ContentType="application/vnd.openxmlformats-officedocument.presentationml.tags+xml"/>
  <Override PartName="/ppt/notesSlides/notesSlide4.xml" ContentType="application/vnd.openxmlformats-officedocument.presentationml.notesSlide+xml"/>
  <Override PartName="/ppt/tags/tag156.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57.xml" ContentType="application/vnd.openxmlformats-officedocument.presentationml.tags+xml"/>
  <Override PartName="/ppt/notesSlides/notesSlide9.xml" ContentType="application/vnd.openxmlformats-officedocument.presentationml.notesSlide+xml"/>
  <Override PartName="/ppt/tags/tag158.xml" ContentType="application/vnd.openxmlformats-officedocument.presentationml.tags+xml"/>
  <Override PartName="/ppt/notesSlides/notesSlide10.xml" ContentType="application/vnd.openxmlformats-officedocument.presentationml.notesSlide+xml"/>
  <Override PartName="/ppt/tags/tag15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0.xml" ContentType="application/vnd.openxmlformats-officedocument.presentationml.tags+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7" r:id="rId5"/>
    <p:sldMasterId id="2147483752" r:id="rId6"/>
  </p:sldMasterIdLst>
  <p:notesMasterIdLst>
    <p:notesMasterId r:id="rId28"/>
  </p:notesMasterIdLst>
  <p:sldIdLst>
    <p:sldId id="2147374875" r:id="rId7"/>
    <p:sldId id="2147474545" r:id="rId8"/>
    <p:sldId id="2147474547" r:id="rId9"/>
    <p:sldId id="2147474536" r:id="rId10"/>
    <p:sldId id="2147474596" r:id="rId11"/>
    <p:sldId id="2147474575" r:id="rId12"/>
    <p:sldId id="2147474576" r:id="rId13"/>
    <p:sldId id="2147474593" r:id="rId14"/>
    <p:sldId id="2147474594" r:id="rId15"/>
    <p:sldId id="2147474517" r:id="rId16"/>
    <p:sldId id="2147473085" r:id="rId17"/>
    <p:sldId id="2147474595" r:id="rId18"/>
    <p:sldId id="2147474546" r:id="rId19"/>
    <p:sldId id="2147474504" r:id="rId20"/>
    <p:sldId id="2147474505" r:id="rId21"/>
    <p:sldId id="2147474500" r:id="rId22"/>
    <p:sldId id="2147474537" r:id="rId23"/>
    <p:sldId id="2147474539" r:id="rId24"/>
    <p:sldId id="2147474538" r:id="rId25"/>
    <p:sldId id="2147474548" r:id="rId26"/>
    <p:sldId id="2147473148" r:id="rId27"/>
  </p:sldIdLst>
  <p:sldSz cx="12192000" cy="6858000"/>
  <p:notesSz cx="6858000" cy="9144000"/>
  <p:custDataLst>
    <p:tags r:id="rId29"/>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50BCB168-53CD-4CFC-9779-3A1C329013B4}">
          <p14:sldIdLst>
            <p14:sldId id="2147374875"/>
            <p14:sldId id="2147474545"/>
            <p14:sldId id="2147474547"/>
            <p14:sldId id="2147474536"/>
            <p14:sldId id="2147474596"/>
            <p14:sldId id="2147474575"/>
            <p14:sldId id="2147474576"/>
            <p14:sldId id="2147474593"/>
            <p14:sldId id="2147474594"/>
            <p14:sldId id="2147474517"/>
            <p14:sldId id="2147473085"/>
            <p14:sldId id="2147474595"/>
            <p14:sldId id="2147474546"/>
            <p14:sldId id="2147474504"/>
            <p14:sldId id="2147474505"/>
            <p14:sldId id="2147474500"/>
            <p14:sldId id="2147474537"/>
            <p14:sldId id="2147474539"/>
            <p14:sldId id="2147474538"/>
            <p14:sldId id="2147474548"/>
            <p14:sldId id="21474731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364F0D-4080-D385-2CC3-B8DD574DEB7E}" name="Cottereau, Emilie" initials="CE" userId="Cottereau, Emilie" providerId="None"/>
  <p188:author id="{C361A426-79D9-730C-9762-B3E67D8F81F4}" name="Esnault-Flavien, Marc" initials="EFM" userId="S::Marc.Esnault-Flavien@3s.rexel.com::927715d9-9bbe-4553-a611-cf64a8a578f1" providerId="AD"/>
  <p188:author id="{68378746-6EF9-BDF3-53A2-04E4EC88A724}" name="Gonella, Gianluca" initials="GG" userId="S::gianluca.gonella@rexel.com::62dd571a-c3e2-4c21-bd20-62014e23cab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A9D18E"/>
    <a:srgbClr val="548235"/>
    <a:srgbClr val="385723"/>
    <a:srgbClr val="00A3AD"/>
    <a:srgbClr val="A7FBFF"/>
    <a:srgbClr val="CED9F0"/>
    <a:srgbClr val="DFE6F5"/>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EB0B46-A93A-47F3-A27B-7F907DEC1B57}" v="2" vWet="4" dt="2023-01-19T15:46:36.758"/>
    <p1510:client id="{60C720AE-25C4-0E55-A867-DACB5DEACAF2}" v="48" dt="2023-01-19T15:51:02.807"/>
    <p1510:client id="{92B9A8F3-4327-671D-4C69-0D93F6B8B65F}" v="16" dt="2023-01-19T15:47:04.763"/>
    <p1510:client id="{97A0B165-3CCD-BF9E-2F53-B133F1A7E896}" v="2" dt="2023-01-19T16:03:46.106"/>
    <p1510:client id="{E5F5A471-C025-4F61-9044-9E02B1A22D61}" vWet="2" dt="2023-01-19T15:27:09.060"/>
    <p1510:client id="{EBC79BF0-ED54-41C2-95F9-2A14068F6932}" v="65" vWet="67" dt="2023-01-19T16:03:41.22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7FFFDCA1_25DD7CCB.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7FFFD6BD_35D5726A.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7FFFDCA3_70D0A4FB.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Feuil1!$B$1</c:f>
              <c:strCache>
                <c:ptCount val="1"/>
                <c:pt idx="0">
                  <c:v>Before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Avg Click Position</c:v>
                </c:pt>
              </c:strCache>
            </c:strRef>
          </c:cat>
          <c:val>
            <c:numRef>
              <c:f>Feuil1!$B$2</c:f>
              <c:numCache>
                <c:formatCode>General</c:formatCode>
                <c:ptCount val="1"/>
                <c:pt idx="0">
                  <c:v>24</c:v>
                </c:pt>
              </c:numCache>
            </c:numRef>
          </c:val>
          <c:extLst>
            <c:ext xmlns:c16="http://schemas.microsoft.com/office/drawing/2014/chart" uri="{C3380CC4-5D6E-409C-BE32-E72D297353CC}">
              <c16:uniqueId val="{00000000-0F75-4480-9C30-16DB391EC5EF}"/>
            </c:ext>
          </c:extLst>
        </c:ser>
        <c:ser>
          <c:idx val="1"/>
          <c:order val="1"/>
          <c:tx>
            <c:strRef>
              <c:f>Feuil1!$C$1</c:f>
              <c:strCache>
                <c:ptCount val="1"/>
                <c:pt idx="0">
                  <c:v>After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Avg Click Position</c:v>
                </c:pt>
              </c:strCache>
            </c:strRef>
          </c:cat>
          <c:val>
            <c:numRef>
              <c:f>Feuil1!$C$2</c:f>
              <c:numCache>
                <c:formatCode>General</c:formatCode>
                <c:ptCount val="1"/>
                <c:pt idx="0">
                  <c:v>1</c:v>
                </c:pt>
              </c:numCache>
            </c:numRef>
          </c:val>
          <c:extLst>
            <c:ext xmlns:c16="http://schemas.microsoft.com/office/drawing/2014/chart" uri="{C3380CC4-5D6E-409C-BE32-E72D297353CC}">
              <c16:uniqueId val="{00000001-0F75-4480-9C30-16DB391EC5EF}"/>
            </c:ext>
          </c:extLst>
        </c:ser>
        <c:dLbls>
          <c:dLblPos val="outEnd"/>
          <c:showLegendKey val="0"/>
          <c:showVal val="1"/>
          <c:showCatName val="0"/>
          <c:showSerName val="0"/>
          <c:showPercent val="0"/>
          <c:showBubbleSize val="0"/>
        </c:dLbls>
        <c:gapWidth val="219"/>
        <c:overlap val="-27"/>
        <c:axId val="385714352"/>
        <c:axId val="385710416"/>
      </c:barChart>
      <c:catAx>
        <c:axId val="385714352"/>
        <c:scaling>
          <c:orientation val="minMax"/>
        </c:scaling>
        <c:delete val="1"/>
        <c:axPos val="b"/>
        <c:numFmt formatCode="General" sourceLinked="1"/>
        <c:majorTickMark val="none"/>
        <c:minorTickMark val="none"/>
        <c:tickLblPos val="nextTo"/>
        <c:crossAx val="385710416"/>
        <c:crosses val="autoZero"/>
        <c:auto val="1"/>
        <c:lblAlgn val="ctr"/>
        <c:lblOffset val="100"/>
        <c:noMultiLvlLbl val="0"/>
      </c:catAx>
      <c:valAx>
        <c:axId val="38571041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385714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Feuil1!$B$1</c:f>
              <c:strCache>
                <c:ptCount val="1"/>
                <c:pt idx="0">
                  <c:v>Before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Avg Click Position</c:v>
                </c:pt>
              </c:strCache>
            </c:strRef>
          </c:cat>
          <c:val>
            <c:numRef>
              <c:f>Feuil1!$B$2</c:f>
              <c:numCache>
                <c:formatCode>General</c:formatCode>
                <c:ptCount val="1"/>
                <c:pt idx="0">
                  <c:v>4.3</c:v>
                </c:pt>
              </c:numCache>
            </c:numRef>
          </c:val>
          <c:extLst>
            <c:ext xmlns:c16="http://schemas.microsoft.com/office/drawing/2014/chart" uri="{C3380CC4-5D6E-409C-BE32-E72D297353CC}">
              <c16:uniqueId val="{00000000-1BAD-468F-8AE3-93B18F08300B}"/>
            </c:ext>
          </c:extLst>
        </c:ser>
        <c:ser>
          <c:idx val="1"/>
          <c:order val="1"/>
          <c:tx>
            <c:strRef>
              <c:f>Feuil1!$C$1</c:f>
              <c:strCache>
                <c:ptCount val="1"/>
                <c:pt idx="0">
                  <c:v>After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Avg Click Position</c:v>
                </c:pt>
              </c:strCache>
            </c:strRef>
          </c:cat>
          <c:val>
            <c:numRef>
              <c:f>Feuil1!$C$2</c:f>
              <c:numCache>
                <c:formatCode>General</c:formatCode>
                <c:ptCount val="1"/>
                <c:pt idx="0">
                  <c:v>2.4</c:v>
                </c:pt>
              </c:numCache>
            </c:numRef>
          </c:val>
          <c:extLst>
            <c:ext xmlns:c16="http://schemas.microsoft.com/office/drawing/2014/chart" uri="{C3380CC4-5D6E-409C-BE32-E72D297353CC}">
              <c16:uniqueId val="{00000001-1BAD-468F-8AE3-93B18F08300B}"/>
            </c:ext>
          </c:extLst>
        </c:ser>
        <c:dLbls>
          <c:dLblPos val="outEnd"/>
          <c:showLegendKey val="0"/>
          <c:showVal val="1"/>
          <c:showCatName val="0"/>
          <c:showSerName val="0"/>
          <c:showPercent val="0"/>
          <c:showBubbleSize val="0"/>
        </c:dLbls>
        <c:gapWidth val="219"/>
        <c:overlap val="-27"/>
        <c:axId val="385714352"/>
        <c:axId val="385710416"/>
      </c:barChart>
      <c:catAx>
        <c:axId val="385714352"/>
        <c:scaling>
          <c:orientation val="minMax"/>
        </c:scaling>
        <c:delete val="1"/>
        <c:axPos val="b"/>
        <c:numFmt formatCode="General" sourceLinked="1"/>
        <c:majorTickMark val="none"/>
        <c:minorTickMark val="none"/>
        <c:tickLblPos val="nextTo"/>
        <c:crossAx val="385710416"/>
        <c:crosses val="autoZero"/>
        <c:auto val="1"/>
        <c:lblAlgn val="ctr"/>
        <c:lblOffset val="100"/>
        <c:noMultiLvlLbl val="0"/>
      </c:catAx>
      <c:valAx>
        <c:axId val="38571041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385714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Feuil1!$B$1</c:f>
              <c:strCache>
                <c:ptCount val="1"/>
                <c:pt idx="0">
                  <c:v>Before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Avg Click Position</c:v>
                </c:pt>
              </c:strCache>
            </c:strRef>
          </c:cat>
          <c:val>
            <c:numRef>
              <c:f>Feuil1!$B$2</c:f>
              <c:numCache>
                <c:formatCode>General</c:formatCode>
                <c:ptCount val="1"/>
                <c:pt idx="0">
                  <c:v>23.5</c:v>
                </c:pt>
              </c:numCache>
            </c:numRef>
          </c:val>
          <c:extLst>
            <c:ext xmlns:c16="http://schemas.microsoft.com/office/drawing/2014/chart" uri="{C3380CC4-5D6E-409C-BE32-E72D297353CC}">
              <c16:uniqueId val="{00000000-4381-4B74-A6D5-61BC1CF5766D}"/>
            </c:ext>
          </c:extLst>
        </c:ser>
        <c:ser>
          <c:idx val="1"/>
          <c:order val="1"/>
          <c:tx>
            <c:strRef>
              <c:f>Feuil1!$C$1</c:f>
              <c:strCache>
                <c:ptCount val="1"/>
                <c:pt idx="0">
                  <c:v>After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Avg Click Position</c:v>
                </c:pt>
              </c:strCache>
            </c:strRef>
          </c:cat>
          <c:val>
            <c:numRef>
              <c:f>Feuil1!$C$2</c:f>
              <c:numCache>
                <c:formatCode>General</c:formatCode>
                <c:ptCount val="1"/>
                <c:pt idx="0">
                  <c:v>1.5</c:v>
                </c:pt>
              </c:numCache>
            </c:numRef>
          </c:val>
          <c:extLst>
            <c:ext xmlns:c16="http://schemas.microsoft.com/office/drawing/2014/chart" uri="{C3380CC4-5D6E-409C-BE32-E72D297353CC}">
              <c16:uniqueId val="{00000001-4381-4B74-A6D5-61BC1CF5766D}"/>
            </c:ext>
          </c:extLst>
        </c:ser>
        <c:dLbls>
          <c:dLblPos val="outEnd"/>
          <c:showLegendKey val="0"/>
          <c:showVal val="1"/>
          <c:showCatName val="0"/>
          <c:showSerName val="0"/>
          <c:showPercent val="0"/>
          <c:showBubbleSize val="0"/>
        </c:dLbls>
        <c:gapWidth val="219"/>
        <c:overlap val="-27"/>
        <c:axId val="385714352"/>
        <c:axId val="385710416"/>
      </c:barChart>
      <c:catAx>
        <c:axId val="385714352"/>
        <c:scaling>
          <c:orientation val="minMax"/>
        </c:scaling>
        <c:delete val="1"/>
        <c:axPos val="b"/>
        <c:numFmt formatCode="General" sourceLinked="1"/>
        <c:majorTickMark val="none"/>
        <c:minorTickMark val="none"/>
        <c:tickLblPos val="nextTo"/>
        <c:crossAx val="385710416"/>
        <c:crosses val="autoZero"/>
        <c:auto val="1"/>
        <c:lblAlgn val="ctr"/>
        <c:lblOffset val="100"/>
        <c:noMultiLvlLbl val="0"/>
      </c:catAx>
      <c:valAx>
        <c:axId val="38571041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385714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63DDDC-561F-4A06-BFE5-D1301A187D85}" type="datetimeFigureOut">
              <a:rPr lang="fr-FR" smtClean="0"/>
              <a:t>19/01/2023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EF6DE-A6C8-4C27-BEAF-03F29C9D33B2}" type="slidenum">
              <a:rPr lang="fr-FR" smtClean="0"/>
              <a:t>‹#›</a:t>
            </a:fld>
            <a:endParaRPr lang="fr-FR"/>
          </a:p>
        </p:txBody>
      </p:sp>
    </p:spTree>
    <p:extLst>
      <p:ext uri="{BB962C8B-B14F-4D97-AF65-F5344CB8AC3E}">
        <p14:creationId xmlns:p14="http://schemas.microsoft.com/office/powerpoint/2010/main" val="177172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3334BE3-56D2-4669-B823-97DCF6DBED25}" type="slidenum">
              <a:rPr lang="fr-FR" smtClean="0"/>
              <a:t>1</a:t>
            </a:fld>
            <a:endParaRPr lang="fr-FR"/>
          </a:p>
        </p:txBody>
      </p:sp>
    </p:spTree>
    <p:extLst>
      <p:ext uri="{BB962C8B-B14F-4D97-AF65-F5344CB8AC3E}">
        <p14:creationId xmlns:p14="http://schemas.microsoft.com/office/powerpoint/2010/main" val="191651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0FEB4B7-87F0-4C41-8F6E-5AF6BC0297A7}" type="slidenum">
              <a:rPr lang="en-US" smtClean="0"/>
              <a:pPr/>
              <a:t>15</a:t>
            </a:fld>
            <a:endParaRPr lang="en-US"/>
          </a:p>
        </p:txBody>
      </p:sp>
    </p:spTree>
    <p:extLst>
      <p:ext uri="{BB962C8B-B14F-4D97-AF65-F5344CB8AC3E}">
        <p14:creationId xmlns:p14="http://schemas.microsoft.com/office/powerpoint/2010/main" val="142614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0FEB4B7-87F0-4C41-8F6E-5AF6BC0297A7}" type="slidenum">
              <a:rPr lang="en-US" smtClean="0"/>
              <a:pPr/>
              <a:t>16</a:t>
            </a:fld>
            <a:endParaRPr lang="en-US"/>
          </a:p>
        </p:txBody>
      </p:sp>
    </p:spTree>
    <p:extLst>
      <p:ext uri="{BB962C8B-B14F-4D97-AF65-F5344CB8AC3E}">
        <p14:creationId xmlns:p14="http://schemas.microsoft.com/office/powerpoint/2010/main" val="728707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3334BE3-56D2-4669-B823-97DCF6DBED25}" type="slidenum">
              <a:rPr lang="fr-FR" smtClean="0"/>
              <a:t>17</a:t>
            </a:fld>
            <a:endParaRPr lang="fr-FR"/>
          </a:p>
        </p:txBody>
      </p:sp>
    </p:spTree>
    <p:extLst>
      <p:ext uri="{BB962C8B-B14F-4D97-AF65-F5344CB8AC3E}">
        <p14:creationId xmlns:p14="http://schemas.microsoft.com/office/powerpoint/2010/main" val="320880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DEEF6DE-A6C8-4C27-BEAF-03F29C9D33B2}" type="slidenum">
              <a:rPr lang="fr-FR" smtClean="0"/>
              <a:t>22</a:t>
            </a:fld>
            <a:endParaRPr lang="fr-FR"/>
          </a:p>
        </p:txBody>
      </p:sp>
    </p:spTree>
    <p:extLst>
      <p:ext uri="{BB962C8B-B14F-4D97-AF65-F5344CB8AC3E}">
        <p14:creationId xmlns:p14="http://schemas.microsoft.com/office/powerpoint/2010/main" val="3306325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34BE3-56D2-4669-B823-97DCF6DBED2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461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0FEB4B7-87F0-4C41-8F6E-5AF6BC0297A7}" type="slidenum">
              <a:rPr lang="en-US" smtClean="0"/>
              <a:pPr/>
              <a:t>3</a:t>
            </a:fld>
            <a:endParaRPr lang="en-US"/>
          </a:p>
        </p:txBody>
      </p:sp>
    </p:spTree>
    <p:extLst>
      <p:ext uri="{BB962C8B-B14F-4D97-AF65-F5344CB8AC3E}">
        <p14:creationId xmlns:p14="http://schemas.microsoft.com/office/powerpoint/2010/main" val="93084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0FEB4B7-87F0-4C41-8F6E-5AF6BC0297A7}" type="slidenum">
              <a:rPr lang="en-US" smtClean="0"/>
              <a:pPr/>
              <a:t>4</a:t>
            </a:fld>
            <a:endParaRPr lang="en-US"/>
          </a:p>
        </p:txBody>
      </p:sp>
    </p:spTree>
    <p:extLst>
      <p:ext uri="{BB962C8B-B14F-4D97-AF65-F5344CB8AC3E}">
        <p14:creationId xmlns:p14="http://schemas.microsoft.com/office/powerpoint/2010/main" val="3983225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0FEB4B7-87F0-4C41-8F6E-5AF6BC0297A7}" type="slidenum">
              <a:rPr lang="en-US" smtClean="0"/>
              <a:pPr/>
              <a:t>5</a:t>
            </a:fld>
            <a:endParaRPr lang="en-US"/>
          </a:p>
        </p:txBody>
      </p:sp>
    </p:spTree>
    <p:extLst>
      <p:ext uri="{BB962C8B-B14F-4D97-AF65-F5344CB8AC3E}">
        <p14:creationId xmlns:p14="http://schemas.microsoft.com/office/powerpoint/2010/main" val="1693972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34BE3-56D2-4669-B823-97DCF6DBED2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310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34BE3-56D2-4669-B823-97DCF6DBED2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29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3334BE3-56D2-4669-B823-97DCF6DBED25}" type="slidenum">
              <a:rPr lang="fr-FR" smtClean="0"/>
              <a:t>10</a:t>
            </a:fld>
            <a:endParaRPr lang="fr-FR"/>
          </a:p>
        </p:txBody>
      </p:sp>
    </p:spTree>
    <p:extLst>
      <p:ext uri="{BB962C8B-B14F-4D97-AF65-F5344CB8AC3E}">
        <p14:creationId xmlns:p14="http://schemas.microsoft.com/office/powerpoint/2010/main" val="3610039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0FEB4B7-87F0-4C41-8F6E-5AF6BC0297A7}" type="slidenum">
              <a:rPr lang="en-US" smtClean="0"/>
              <a:pPr/>
              <a:t>14</a:t>
            </a:fld>
            <a:endParaRPr lang="en-US"/>
          </a:p>
        </p:txBody>
      </p:sp>
    </p:spTree>
    <p:extLst>
      <p:ext uri="{BB962C8B-B14F-4D97-AF65-F5344CB8AC3E}">
        <p14:creationId xmlns:p14="http://schemas.microsoft.com/office/powerpoint/2010/main" val="1316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5.bin"/></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emf"/><Relationship Id="rId5" Type="http://schemas.openxmlformats.org/officeDocument/2006/relationships/oleObject" Target="../embeddings/oleObject7.bin"/><Relationship Id="rId4"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4.emf"/><Relationship Id="rId4" Type="http://schemas.openxmlformats.org/officeDocument/2006/relationships/oleObject" Target="../embeddings/oleObject9.bin"/></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emf"/><Relationship Id="rId5" Type="http://schemas.openxmlformats.org/officeDocument/2006/relationships/oleObject" Target="../embeddings/oleObject10.bin"/><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emf"/><Relationship Id="rId5" Type="http://schemas.openxmlformats.org/officeDocument/2006/relationships/oleObject" Target="../embeddings/oleObject11.bin"/><Relationship Id="rId4"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emf"/><Relationship Id="rId5" Type="http://schemas.openxmlformats.org/officeDocument/2006/relationships/oleObject" Target="../embeddings/oleObject12.bin"/><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8.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4.emf"/><Relationship Id="rId5" Type="http://schemas.openxmlformats.org/officeDocument/2006/relationships/oleObject" Target="../embeddings/oleObject13.bin"/><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emf"/><Relationship Id="rId5" Type="http://schemas.openxmlformats.org/officeDocument/2006/relationships/oleObject" Target="../embeddings/oleObject14.bin"/><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1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4.emf"/><Relationship Id="rId5" Type="http://schemas.openxmlformats.org/officeDocument/2006/relationships/oleObject" Target="../embeddings/oleObject16.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1.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emf"/><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4.emf"/><Relationship Id="rId5" Type="http://schemas.openxmlformats.org/officeDocument/2006/relationships/oleObject" Target="../embeddings/oleObject18.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9.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emf"/><Relationship Id="rId5" Type="http://schemas.openxmlformats.org/officeDocument/2006/relationships/oleObject" Target="../embeddings/oleObject19.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10.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emf"/><Relationship Id="rId5" Type="http://schemas.openxmlformats.org/officeDocument/2006/relationships/oleObject" Target="../embeddings/oleObject20.bin"/><Relationship Id="rId4"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9.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4.emf"/><Relationship Id="rId5" Type="http://schemas.openxmlformats.org/officeDocument/2006/relationships/oleObject" Target="../embeddings/oleObject21.bin"/><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0.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4.emf"/><Relationship Id="rId5" Type="http://schemas.openxmlformats.org/officeDocument/2006/relationships/oleObject" Target="../embeddings/oleObject22.bin"/><Relationship Id="rId4"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emf"/><Relationship Id="rId5" Type="http://schemas.openxmlformats.org/officeDocument/2006/relationships/oleObject" Target="../embeddings/oleObject23.bin"/><Relationship Id="rId4"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4.emf"/><Relationship Id="rId5" Type="http://schemas.openxmlformats.org/officeDocument/2006/relationships/oleObject" Target="../embeddings/oleObject24.bin"/><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65.xml"/><Relationship Id="rId5" Type="http://schemas.openxmlformats.org/officeDocument/2006/relationships/image" Target="../media/image8.png"/><Relationship Id="rId4"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4.emf"/><Relationship Id="rId5" Type="http://schemas.openxmlformats.org/officeDocument/2006/relationships/oleObject" Target="../embeddings/oleObject26.bin"/><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4.emf"/><Relationship Id="rId4" Type="http://schemas.openxmlformats.org/officeDocument/2006/relationships/oleObject" Target="../embeddings/oleObject27.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4.emf"/><Relationship Id="rId4" Type="http://schemas.openxmlformats.org/officeDocument/2006/relationships/oleObject" Target="../embeddings/oleObject28.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4.emf"/><Relationship Id="rId4" Type="http://schemas.openxmlformats.org/officeDocument/2006/relationships/oleObject" Target="../embeddings/oleObject29.bin"/></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3.xml"/><Relationship Id="rId1" Type="http://schemas.openxmlformats.org/officeDocument/2006/relationships/tags" Target="../tags/tag7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emf"/></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4.emf"/><Relationship Id="rId4" Type="http://schemas.openxmlformats.org/officeDocument/2006/relationships/oleObject" Target="../embeddings/oleObject3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32.bin"/></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7.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4.emf"/><Relationship Id="rId5" Type="http://schemas.openxmlformats.org/officeDocument/2006/relationships/oleObject" Target="../embeddings/oleObject33.bin"/><Relationship Id="rId4"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4.emf"/><Relationship Id="rId5" Type="http://schemas.openxmlformats.org/officeDocument/2006/relationships/oleObject" Target="../embeddings/oleObject34.bin"/><Relationship Id="rId4"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4.emf"/><Relationship Id="rId5" Type="http://schemas.openxmlformats.org/officeDocument/2006/relationships/oleObject" Target="../embeddings/oleObject35.bin"/><Relationship Id="rId4"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4.emf"/><Relationship Id="rId4" Type="http://schemas.openxmlformats.org/officeDocument/2006/relationships/oleObject" Target="../embeddings/oleObject36.bin"/></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8.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4.emf"/><Relationship Id="rId5" Type="http://schemas.openxmlformats.org/officeDocument/2006/relationships/oleObject" Target="../embeddings/oleObject37.bin"/><Relationship Id="rId4"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8.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4.emf"/><Relationship Id="rId5" Type="http://schemas.openxmlformats.org/officeDocument/2006/relationships/oleObject" Target="../embeddings/oleObject38.bin"/><Relationship Id="rId4"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8.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4.emf"/><Relationship Id="rId5" Type="http://schemas.openxmlformats.org/officeDocument/2006/relationships/oleObject" Target="../embeddings/oleObject39.bin"/><Relationship Id="rId4"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image" Target="../media/image8.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4.emf"/><Relationship Id="rId5" Type="http://schemas.openxmlformats.org/officeDocument/2006/relationships/oleObject" Target="../embeddings/oleObject40.bin"/><Relationship Id="rId4"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8.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4.emf"/><Relationship Id="rId5" Type="http://schemas.openxmlformats.org/officeDocument/2006/relationships/oleObject" Target="../embeddings/oleObject41.bin"/><Relationship Id="rId4"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image" Target="../media/image8.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4.emf"/><Relationship Id="rId5" Type="http://schemas.openxmlformats.org/officeDocument/2006/relationships/oleObject" Target="../embeddings/oleObject42.bin"/><Relationship Id="rId4"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9.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4.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10.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4.emf"/><Relationship Id="rId5" Type="http://schemas.openxmlformats.org/officeDocument/2006/relationships/oleObject" Target="../embeddings/oleObject44.bin"/><Relationship Id="rId4"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image" Target="../media/image11.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4.emf"/><Relationship Id="rId5" Type="http://schemas.openxmlformats.org/officeDocument/2006/relationships/oleObject" Target="../embeddings/oleObject45.bin"/><Relationship Id="rId4"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image" Target="../media/image10.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4.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image" Target="../media/image9.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4.emf"/><Relationship Id="rId5" Type="http://schemas.openxmlformats.org/officeDocument/2006/relationships/oleObject" Target="../embeddings/oleObject47.bin"/><Relationship Id="rId4"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10.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4.emf"/><Relationship Id="rId5" Type="http://schemas.openxmlformats.org/officeDocument/2006/relationships/oleObject" Target="../embeddings/oleObject48.bin"/><Relationship Id="rId4"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9.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4.emf"/><Relationship Id="rId5" Type="http://schemas.openxmlformats.org/officeDocument/2006/relationships/oleObject" Target="../embeddings/oleObject49.bin"/><Relationship Id="rId4"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10.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4.emf"/><Relationship Id="rId5" Type="http://schemas.openxmlformats.org/officeDocument/2006/relationships/oleObject" Target="../embeddings/oleObject50.bin"/><Relationship Id="rId4"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4.emf"/><Relationship Id="rId5" Type="http://schemas.openxmlformats.org/officeDocument/2006/relationships/oleObject" Target="../embeddings/oleObject51.bin"/><Relationship Id="rId4"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4.emf"/><Relationship Id="rId5" Type="http://schemas.openxmlformats.org/officeDocument/2006/relationships/oleObject" Target="../embeddings/oleObject52.bin"/><Relationship Id="rId4"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3.xml"/><Relationship Id="rId1" Type="http://schemas.openxmlformats.org/officeDocument/2006/relationships/tags" Target="../tags/tag139.xml"/><Relationship Id="rId5" Type="http://schemas.openxmlformats.org/officeDocument/2006/relationships/image" Target="../media/image8.png"/><Relationship Id="rId4" Type="http://schemas.openxmlformats.org/officeDocument/2006/relationships/image" Target="../media/image4.emf"/></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4.emf"/><Relationship Id="rId5" Type="http://schemas.openxmlformats.org/officeDocument/2006/relationships/oleObject" Target="../embeddings/oleObject54.bin"/><Relationship Id="rId4"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9.png"/><Relationship Id="rId5" Type="http://schemas.openxmlformats.org/officeDocument/2006/relationships/image" Target="../media/image4.emf"/><Relationship Id="rId4" Type="http://schemas.openxmlformats.org/officeDocument/2006/relationships/oleObject" Target="../embeddings/oleObject55.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4.emf"/><Relationship Id="rId4" Type="http://schemas.openxmlformats.org/officeDocument/2006/relationships/oleObject" Target="../embeddings/oleObject56.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4.emf"/><Relationship Id="rId4" Type="http://schemas.openxmlformats.org/officeDocument/2006/relationships/oleObject" Target="../embeddings/oleObject57.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4.emf"/><Relationship Id="rId4" Type="http://schemas.openxmlformats.org/officeDocument/2006/relationships/oleObject" Target="../embeddings/oleObject58.bin"/></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3.xml"/><Relationship Id="rId1" Type="http://schemas.openxmlformats.org/officeDocument/2006/relationships/tags" Target="../tags/tag15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emf"/></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4.emf"/><Relationship Id="rId4" Type="http://schemas.openxmlformats.org/officeDocument/2006/relationships/oleObject" Target="../embeddings/oleObject60.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307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icture">
    <p:bg>
      <p:bgPr>
        <a:solidFill>
          <a:srgbClr val="F2F2F2"/>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072F9C99-CDD8-4001-8382-456202648AF7}"/>
              </a:ext>
            </a:extLst>
          </p:cNvPr>
          <p:cNvSpPr>
            <a:spLocks noGrp="1"/>
          </p:cNvSpPr>
          <p:nvPr>
            <p:ph type="pic" sz="quarter" idx="11" hasCustomPrompt="1"/>
          </p:nvPr>
        </p:nvSpPr>
        <p:spPr>
          <a:xfrm>
            <a:off x="7213015" y="154781"/>
            <a:ext cx="4826585" cy="6548438"/>
          </a:xfrm>
          <a:prstGeom prst="rect">
            <a:avLst/>
          </a:prstGeom>
          <a:solidFill>
            <a:schemeClr val="bg1">
              <a:lumMod val="20000"/>
              <a:lumOff val="80000"/>
            </a:schemeClr>
          </a:solidFill>
        </p:spPr>
        <p:txBody>
          <a:bodyPr wrap="square" lIns="0" tIns="720000" rIns="0" anchor="ctr" anchorCtr="0">
            <a:noAutofit/>
          </a:bodyPr>
          <a:lstStyle>
            <a:lvl1pPr marL="0" indent="0" algn="ctr">
              <a:buNone/>
              <a:defRPr sz="1200">
                <a:latin typeface="+mn-lt"/>
              </a:defRPr>
            </a:lvl1pPr>
          </a:lstStyle>
          <a:p>
            <a:r>
              <a:rPr lang="fr-FR"/>
              <a:t>Ajouter une image</a:t>
            </a:r>
          </a:p>
        </p:txBody>
      </p:sp>
      <p:sp>
        <p:nvSpPr>
          <p:cNvPr id="15" name="Freeform: Shape 14">
            <a:extLst>
              <a:ext uri="{FF2B5EF4-FFF2-40B4-BE49-F238E27FC236}">
                <a16:creationId xmlns:a16="http://schemas.microsoft.com/office/drawing/2014/main" id="{F197E75E-58BC-4EDA-8861-4F9AB352333C}"/>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 name="Title 1">
            <a:extLst>
              <a:ext uri="{FF2B5EF4-FFF2-40B4-BE49-F238E27FC236}">
                <a16:creationId xmlns:a16="http://schemas.microsoft.com/office/drawing/2014/main" id="{779A0B14-57A6-4860-9F76-9840C17986B7}"/>
              </a:ext>
            </a:extLst>
          </p:cNvPr>
          <p:cNvSpPr>
            <a:spLocks noGrp="1"/>
          </p:cNvSpPr>
          <p:nvPr>
            <p:ph type="title" hasCustomPrompt="1"/>
          </p:nvPr>
        </p:nvSpPr>
        <p:spPr>
          <a:xfrm>
            <a:off x="587375" y="548909"/>
            <a:ext cx="6183815" cy="335476"/>
          </a:xfrm>
        </p:spPr>
        <p:txBody>
          <a:bodyPr anchor="b" anchorCtr="0"/>
          <a:lstStyle>
            <a:lvl1pPr>
              <a:defRPr/>
            </a:lvl1pPr>
          </a:lstStyle>
          <a:p>
            <a:r>
              <a:rPr lang="fr-FR"/>
              <a:t>Titre de la slide sur une ligne</a:t>
            </a:r>
          </a:p>
        </p:txBody>
      </p:sp>
    </p:spTree>
    <p:extLst>
      <p:ext uri="{BB962C8B-B14F-4D97-AF65-F5344CB8AC3E}">
        <p14:creationId xmlns:p14="http://schemas.microsoft.com/office/powerpoint/2010/main" val="2502556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pictures">
    <p:bg>
      <p:bgPr>
        <a:solidFill>
          <a:srgbClr val="F2F2F2"/>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91BEAE-56F0-4087-8C40-15F2039B3157}"/>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9" name="Title 1">
            <a:extLst>
              <a:ext uri="{FF2B5EF4-FFF2-40B4-BE49-F238E27FC236}">
                <a16:creationId xmlns:a16="http://schemas.microsoft.com/office/drawing/2014/main" id="{951747B8-3E85-4DC5-ABC4-98336F1A071B}"/>
              </a:ext>
            </a:extLst>
          </p:cNvPr>
          <p:cNvSpPr>
            <a:spLocks noGrp="1"/>
          </p:cNvSpPr>
          <p:nvPr>
            <p:ph type="title" hasCustomPrompt="1"/>
          </p:nvPr>
        </p:nvSpPr>
        <p:spPr>
          <a:xfrm>
            <a:off x="587375" y="548909"/>
            <a:ext cx="9641713" cy="335476"/>
          </a:xfrm>
        </p:spPr>
        <p:txBody>
          <a:bodyPr anchor="b" anchorCtr="0"/>
          <a:lstStyle>
            <a:lvl1pPr>
              <a:defRPr/>
            </a:lvl1pPr>
          </a:lstStyle>
          <a:p>
            <a:r>
              <a:rPr lang="fr-FR"/>
              <a:t>Titre de la slide sur une ligne</a:t>
            </a:r>
          </a:p>
        </p:txBody>
      </p:sp>
      <p:sp>
        <p:nvSpPr>
          <p:cNvPr id="14" name="Picture Placeholder 13">
            <a:extLst>
              <a:ext uri="{FF2B5EF4-FFF2-40B4-BE49-F238E27FC236}">
                <a16:creationId xmlns:a16="http://schemas.microsoft.com/office/drawing/2014/main" id="{A677A445-334F-4631-AA1F-23D08CE953E3}"/>
              </a:ext>
            </a:extLst>
          </p:cNvPr>
          <p:cNvSpPr>
            <a:spLocks noGrp="1"/>
          </p:cNvSpPr>
          <p:nvPr>
            <p:ph type="pic" sz="quarter" idx="11" hasCustomPrompt="1"/>
          </p:nvPr>
        </p:nvSpPr>
        <p:spPr>
          <a:xfrm>
            <a:off x="587374" y="1629164"/>
            <a:ext cx="4143725" cy="2252230"/>
          </a:xfrm>
          <a:prstGeom prst="roundRect">
            <a:avLst>
              <a:gd name="adj" fmla="val 5253"/>
            </a:avLst>
          </a:prstGeom>
          <a:solidFill>
            <a:schemeClr val="bg1">
              <a:lumMod val="20000"/>
              <a:lumOff val="80000"/>
            </a:schemeClr>
          </a:solidFill>
        </p:spPr>
        <p:txBody>
          <a:bodyPr tIns="720000" anchor="ctr" anchorCtr="0">
            <a:normAutofit/>
          </a:bodyPr>
          <a:lstStyle>
            <a:lvl1pPr marL="0" indent="0" algn="ctr">
              <a:buNone/>
              <a:defRPr sz="1200">
                <a:latin typeface="+mn-lt"/>
              </a:defRPr>
            </a:lvl1pPr>
          </a:lstStyle>
          <a:p>
            <a:r>
              <a:rPr lang="fr-FR"/>
              <a:t>Ajouter une image</a:t>
            </a:r>
          </a:p>
        </p:txBody>
      </p:sp>
      <p:sp>
        <p:nvSpPr>
          <p:cNvPr id="15" name="Picture Placeholder 13">
            <a:extLst>
              <a:ext uri="{FF2B5EF4-FFF2-40B4-BE49-F238E27FC236}">
                <a16:creationId xmlns:a16="http://schemas.microsoft.com/office/drawing/2014/main" id="{4AEB29E8-8250-431B-8009-1F6D84B248B6}"/>
              </a:ext>
            </a:extLst>
          </p:cNvPr>
          <p:cNvSpPr>
            <a:spLocks noGrp="1"/>
          </p:cNvSpPr>
          <p:nvPr>
            <p:ph type="pic" sz="quarter" idx="12" hasCustomPrompt="1"/>
          </p:nvPr>
        </p:nvSpPr>
        <p:spPr>
          <a:xfrm>
            <a:off x="587374" y="4002370"/>
            <a:ext cx="4143725" cy="2252230"/>
          </a:xfrm>
          <a:prstGeom prst="roundRect">
            <a:avLst>
              <a:gd name="adj" fmla="val 5253"/>
            </a:avLst>
          </a:prstGeom>
          <a:solidFill>
            <a:schemeClr val="bg1">
              <a:lumMod val="20000"/>
              <a:lumOff val="80000"/>
            </a:schemeClr>
          </a:solidFill>
        </p:spPr>
        <p:txBody>
          <a:bodyPr tIns="720000" anchor="ctr" anchorCtr="0">
            <a:normAutofit/>
          </a:bodyPr>
          <a:lstStyle>
            <a:lvl1pPr marL="0" indent="0" algn="ctr">
              <a:buNone/>
              <a:defRPr sz="1200">
                <a:latin typeface="+mn-lt"/>
              </a:defRPr>
            </a:lvl1pPr>
          </a:lstStyle>
          <a:p>
            <a:r>
              <a:rPr lang="fr-FR"/>
              <a:t>Ajouter une image</a:t>
            </a:r>
          </a:p>
        </p:txBody>
      </p:sp>
    </p:spTree>
    <p:extLst>
      <p:ext uri="{BB962C8B-B14F-4D97-AF65-F5344CB8AC3E}">
        <p14:creationId xmlns:p14="http://schemas.microsoft.com/office/powerpoint/2010/main" val="2914604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F2F2F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1FD6F6E-DCDE-4C43-B742-72C650DCAB77}"/>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0" name="Title 1">
            <a:extLst>
              <a:ext uri="{FF2B5EF4-FFF2-40B4-BE49-F238E27FC236}">
                <a16:creationId xmlns:a16="http://schemas.microsoft.com/office/drawing/2014/main" id="{E92DFCD5-00D1-4B4B-A19A-4F5EC4AFFCDC}"/>
              </a:ext>
            </a:extLst>
          </p:cNvPr>
          <p:cNvSpPr>
            <a:spLocks noGrp="1"/>
          </p:cNvSpPr>
          <p:nvPr>
            <p:ph type="title" hasCustomPrompt="1"/>
          </p:nvPr>
        </p:nvSpPr>
        <p:spPr>
          <a:xfrm>
            <a:off x="587375" y="548909"/>
            <a:ext cx="9641713" cy="335476"/>
          </a:xfrm>
        </p:spPr>
        <p:txBody>
          <a:bodyPr anchor="b" anchorCtr="0"/>
          <a:lstStyle>
            <a:lvl1pPr>
              <a:defRPr/>
            </a:lvl1pPr>
          </a:lstStyle>
          <a:p>
            <a:r>
              <a:rPr lang="fr-FR"/>
              <a:t>Titre de la slide sur une ligne</a:t>
            </a:r>
          </a:p>
        </p:txBody>
      </p:sp>
    </p:spTree>
    <p:extLst>
      <p:ext uri="{BB962C8B-B14F-4D97-AF65-F5344CB8AC3E}">
        <p14:creationId xmlns:p14="http://schemas.microsoft.com/office/powerpoint/2010/main" val="347079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rgbClr val="FFFFFF"/>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97E7D54-1B30-4969-851D-E433EA347CC0}"/>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0" name="Title 1">
            <a:extLst>
              <a:ext uri="{FF2B5EF4-FFF2-40B4-BE49-F238E27FC236}">
                <a16:creationId xmlns:a16="http://schemas.microsoft.com/office/drawing/2014/main" id="{E92DFCD5-00D1-4B4B-A19A-4F5EC4AFFCDC}"/>
              </a:ext>
            </a:extLst>
          </p:cNvPr>
          <p:cNvSpPr>
            <a:spLocks noGrp="1"/>
          </p:cNvSpPr>
          <p:nvPr>
            <p:ph type="title" hasCustomPrompt="1"/>
          </p:nvPr>
        </p:nvSpPr>
        <p:spPr>
          <a:xfrm>
            <a:off x="587375" y="548909"/>
            <a:ext cx="9641713" cy="335476"/>
          </a:xfrm>
        </p:spPr>
        <p:txBody>
          <a:bodyPr anchor="b" anchorCtr="0"/>
          <a:lstStyle>
            <a:lvl1pPr>
              <a:defRPr/>
            </a:lvl1pPr>
          </a:lstStyle>
          <a:p>
            <a:r>
              <a:rPr lang="fr-FR"/>
              <a:t>Titre de la slide sur une ligne</a:t>
            </a:r>
          </a:p>
        </p:txBody>
      </p:sp>
    </p:spTree>
    <p:extLst>
      <p:ext uri="{BB962C8B-B14F-4D97-AF65-F5344CB8AC3E}">
        <p14:creationId xmlns:p14="http://schemas.microsoft.com/office/powerpoint/2010/main" val="888878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4396E9-ADB0-441F-A68C-A91910036EB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H"/>
          </a:p>
        </p:txBody>
      </p:sp>
      <p:sp>
        <p:nvSpPr>
          <p:cNvPr id="3" name="Sous-titre 2">
            <a:extLst>
              <a:ext uri="{FF2B5EF4-FFF2-40B4-BE49-F238E27FC236}">
                <a16:creationId xmlns:a16="http://schemas.microsoft.com/office/drawing/2014/main" id="{C318081C-4D09-47C5-8F09-91CAB8C800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0BF132EC-92DE-426C-8644-D714766407BC}"/>
              </a:ext>
            </a:extLst>
          </p:cNvPr>
          <p:cNvSpPr>
            <a:spLocks noGrp="1"/>
          </p:cNvSpPr>
          <p:nvPr>
            <p:ph type="dt" sz="half" idx="10"/>
          </p:nvPr>
        </p:nvSpPr>
        <p:spPr/>
        <p:txBody>
          <a:bodyPr/>
          <a:lstStyle/>
          <a:p>
            <a:endParaRPr lang="fr-CH"/>
          </a:p>
        </p:txBody>
      </p:sp>
      <p:sp>
        <p:nvSpPr>
          <p:cNvPr id="5" name="Espace réservé du pied de page 4">
            <a:extLst>
              <a:ext uri="{FF2B5EF4-FFF2-40B4-BE49-F238E27FC236}">
                <a16:creationId xmlns:a16="http://schemas.microsoft.com/office/drawing/2014/main" id="{34182415-4F86-4C40-ACF0-86CC30DCFA3D}"/>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9049FC68-D8C3-40AA-810F-D80AA37D6989}"/>
              </a:ext>
            </a:extLst>
          </p:cNvPr>
          <p:cNvSpPr>
            <a:spLocks noGrp="1"/>
          </p:cNvSpPr>
          <p:nvPr>
            <p:ph type="sldNum" sz="quarter" idx="12"/>
          </p:nvPr>
        </p:nvSpPr>
        <p:spPr/>
        <p:txBody>
          <a:bodyPr/>
          <a:lstStyle/>
          <a:p>
            <a:fld id="{6D47E956-4D4F-42B1-883D-D06EEF458410}" type="slidenum">
              <a:rPr lang="fr-CH" smtClean="0"/>
              <a:t>‹#›</a:t>
            </a:fld>
            <a:endParaRPr lang="fr-CH"/>
          </a:p>
        </p:txBody>
      </p:sp>
    </p:spTree>
    <p:extLst>
      <p:ext uri="{BB962C8B-B14F-4D97-AF65-F5344CB8AC3E}">
        <p14:creationId xmlns:p14="http://schemas.microsoft.com/office/powerpoint/2010/main" val="921316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Click to add a title</a:t>
            </a: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GB"/>
          </a:p>
        </p:txBody>
      </p:sp>
      <p:sp>
        <p:nvSpPr>
          <p:cNvPr id="8" name="Text Placeholder 7"/>
          <p:cNvSpPr>
            <a:spLocks noGrp="1"/>
          </p:cNvSpPr>
          <p:nvPr>
            <p:ph type="body" sz="quarter" idx="13" hasCustomPrompt="1"/>
          </p:nvPr>
        </p:nvSpPr>
        <p:spPr>
          <a:xfrm>
            <a:off x="583200" y="792000"/>
            <a:ext cx="11017250" cy="424800"/>
          </a:xfrm>
        </p:spPr>
        <p:txBody>
          <a:bodyPr/>
          <a:lstStyle>
            <a:lvl1pPr>
              <a:defRPr sz="1600" cap="all" baseline="0">
                <a:solidFill>
                  <a:schemeClr val="tx1"/>
                </a:solidFill>
              </a:defRPr>
            </a:lvl1pPr>
          </a:lstStyle>
          <a:p>
            <a:r>
              <a:rPr lang="en-GB" noProof="0"/>
              <a:t>Click to add a subtitle</a:t>
            </a:r>
          </a:p>
        </p:txBody>
      </p:sp>
      <p:sp>
        <p:nvSpPr>
          <p:cNvPr id="7" name="Slide Number Placeholder 5"/>
          <p:cNvSpPr>
            <a:spLocks noGrp="1"/>
          </p:cNvSpPr>
          <p:nvPr>
            <p:ph type="sldNum" sz="quarter" idx="4"/>
          </p:nvPr>
        </p:nvSpPr>
        <p:spPr>
          <a:xfrm>
            <a:off x="11408400" y="6476400"/>
            <a:ext cx="558000" cy="237600"/>
          </a:xfrm>
          <a:prstGeom prst="rect">
            <a:avLst/>
          </a:prstGeom>
        </p:spPr>
        <p:txBody>
          <a:bodyPr vert="horz" lIns="72000" tIns="45720" rIns="0" bIns="45720" rtlCol="0" anchor="t" anchorCtr="0"/>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tx1">
                    <a:tint val="75000"/>
                  </a:schemeClr>
                </a:solidFill>
              </a:defRPr>
            </a:lvl1pPr>
          </a:lstStyle>
          <a:p>
            <a:pPr>
              <a:defRPr/>
            </a:pPr>
            <a:r>
              <a:rPr lang="fr-FR">
                <a:solidFill>
                  <a:schemeClr val="tx1"/>
                </a:solidFill>
              </a:rPr>
              <a:t>—</a:t>
            </a:r>
            <a:r>
              <a:rPr lang="fr-FR">
                <a:solidFill>
                  <a:srgbClr val="868686"/>
                </a:solidFill>
              </a:rPr>
              <a:t>  </a:t>
            </a:r>
            <a:fld id="{7FE6C753-64F1-4BAF-81F3-BDE68A33972B}" type="slidenum">
              <a:rPr lang="fr-FR" b="1" smtClean="0">
                <a:solidFill>
                  <a:srgbClr val="232020"/>
                </a:solidFill>
              </a:rPr>
              <a:pPr>
                <a:defRPr/>
              </a:pPr>
              <a:t>‹#›</a:t>
            </a:fld>
            <a:endParaRPr lang="fr-FR" b="1">
              <a:solidFill>
                <a:srgbClr val="232020"/>
              </a:solidFill>
            </a:endParaRPr>
          </a:p>
        </p:txBody>
      </p:sp>
    </p:spTree>
    <p:extLst>
      <p:ext uri="{BB962C8B-B14F-4D97-AF65-F5344CB8AC3E}">
        <p14:creationId xmlns:p14="http://schemas.microsoft.com/office/powerpoint/2010/main" val="3526027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art slide">
    <p:bg>
      <p:bgPr>
        <a:solidFill>
          <a:srgbClr val="FFFFFF"/>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0EF3E03-2162-448D-84F9-5B7C9634A6B9}"/>
              </a:ext>
            </a:extLst>
          </p:cNvPr>
          <p:cNvSpPr>
            <a:spLocks noGrp="1"/>
          </p:cNvSpPr>
          <p:nvPr>
            <p:ph type="pic" sz="quarter" idx="10" hasCustomPrompt="1"/>
          </p:nvPr>
        </p:nvSpPr>
        <p:spPr>
          <a:xfrm>
            <a:off x="152400" y="152405"/>
            <a:ext cx="6286501" cy="6550020"/>
          </a:xfrm>
          <a:custGeom>
            <a:avLst/>
            <a:gdLst>
              <a:gd name="connsiteX0" fmla="*/ 317830 w 6286501"/>
              <a:gd name="connsiteY0" fmla="*/ 0 h 6550020"/>
              <a:gd name="connsiteX1" fmla="*/ 6286501 w 6286501"/>
              <a:gd name="connsiteY1" fmla="*/ 0 h 6550020"/>
              <a:gd name="connsiteX2" fmla="*/ 6286501 w 6286501"/>
              <a:gd name="connsiteY2" fmla="*/ 6550020 h 6550020"/>
              <a:gd name="connsiteX3" fmla="*/ 0 w 6286501"/>
              <a:gd name="connsiteY3" fmla="*/ 6550020 h 6550020"/>
              <a:gd name="connsiteX4" fmla="*/ 0 w 6286501"/>
              <a:gd name="connsiteY4" fmla="*/ 317830 h 6550020"/>
              <a:gd name="connsiteX5" fmla="*/ 317830 w 6286501"/>
              <a:gd name="connsiteY5" fmla="*/ 0 h 655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501" h="6550020">
                <a:moveTo>
                  <a:pt x="317830" y="0"/>
                </a:moveTo>
                <a:lnTo>
                  <a:pt x="6286501" y="0"/>
                </a:lnTo>
                <a:lnTo>
                  <a:pt x="6286501" y="6550020"/>
                </a:lnTo>
                <a:lnTo>
                  <a:pt x="0" y="6550020"/>
                </a:lnTo>
                <a:lnTo>
                  <a:pt x="0" y="317830"/>
                </a:lnTo>
                <a:cubicBezTo>
                  <a:pt x="0" y="142297"/>
                  <a:pt x="142297" y="0"/>
                  <a:pt x="317830" y="0"/>
                </a:cubicBezTo>
                <a:close/>
              </a:path>
            </a:pathLst>
          </a:custGeom>
          <a:solidFill>
            <a:schemeClr val="bg1">
              <a:lumMod val="20000"/>
              <a:lumOff val="80000"/>
            </a:schemeClr>
          </a:solidFill>
        </p:spPr>
        <p:txBody>
          <a:bodyPr wrap="square" lIns="0" tIns="720000" rIns="0" anchor="ctr" anchorCtr="0">
            <a:noAutofit/>
          </a:bodyPr>
          <a:lstStyle>
            <a:lvl1pPr marL="0" indent="0" algn="ctr">
              <a:buNone/>
              <a:defRPr sz="1200">
                <a:latin typeface="+mn-lt"/>
              </a:defRPr>
            </a:lvl1pPr>
          </a:lstStyle>
          <a:p>
            <a:r>
              <a:rPr lang="en-US"/>
              <a:t>Ajouter une image</a:t>
            </a:r>
          </a:p>
        </p:txBody>
      </p:sp>
      <p:sp>
        <p:nvSpPr>
          <p:cNvPr id="11" name="Freeform: Shape 10">
            <a:extLst>
              <a:ext uri="{FF2B5EF4-FFF2-40B4-BE49-F238E27FC236}">
                <a16:creationId xmlns:a16="http://schemas.microsoft.com/office/drawing/2014/main" id="{318B512D-C415-4DEF-A8C6-45ADABB55A87}"/>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97249298"/>
      </p:ext>
    </p:extLst>
  </p:cSld>
  <p:clrMapOvr>
    <a:masterClrMapping/>
  </p:clrMapOvr>
  <p:extLst>
    <p:ext uri="{DCECCB84-F9BA-43D5-87BE-67443E8EF086}">
      <p15:sldGuideLst xmlns:p15="http://schemas.microsoft.com/office/powerpoint/2012/main">
        <p15:guide id="1" orient="horz" pos="9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exte x2 vertical">
    <p:bg>
      <p:bgPr>
        <a:solidFill>
          <a:srgbClr val="FFFFFF"/>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76AC938-0B10-4D75-B70D-0D57954320DF}"/>
              </a:ext>
            </a:extLst>
          </p:cNvPr>
          <p:cNvGraphicFramePr>
            <a:graphicFrameLocks noChangeAspect="1"/>
          </p:cNvGraphicFramePr>
          <p:nvPr userDrawn="1">
            <p:custDataLst>
              <p:tags r:id="rId1"/>
            </p:custDataLst>
            <p:extLst>
              <p:ext uri="{D42A27DB-BD31-4B8C-83A1-F6EECF244321}">
                <p14:modId xmlns:p14="http://schemas.microsoft.com/office/powerpoint/2010/main" val="2477001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622" imgH="623" progId="TCLayout.ActiveDocument.1">
                  <p:embed/>
                </p:oleObj>
              </mc:Choice>
              <mc:Fallback>
                <p:oleObj name="Diapositive think-cell" r:id="rId3" imgW="622" imgH="623" progId="TCLayout.ActiveDocument.1">
                  <p:embed/>
                  <p:pic>
                    <p:nvPicPr>
                      <p:cNvPr id="3" name="Objet 2" hidden="1">
                        <a:extLst>
                          <a:ext uri="{FF2B5EF4-FFF2-40B4-BE49-F238E27FC236}">
                            <a16:creationId xmlns:a16="http://schemas.microsoft.com/office/drawing/2014/main" id="{276AC938-0B10-4D75-B70D-0D57954320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 name="Freeform: Shape 19">
            <a:extLst>
              <a:ext uri="{FF2B5EF4-FFF2-40B4-BE49-F238E27FC236}">
                <a16:creationId xmlns:a16="http://schemas.microsoft.com/office/drawing/2014/main" id="{297E7D54-1B30-4969-851D-E433EA347CC0}"/>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25" name="Rectangle: Single Corner Rounded 24">
            <a:extLst>
              <a:ext uri="{FF2B5EF4-FFF2-40B4-BE49-F238E27FC236}">
                <a16:creationId xmlns:a16="http://schemas.microsoft.com/office/drawing/2014/main" id="{404BDAB5-8194-4925-9968-F0E6D338B9A4}"/>
              </a:ext>
            </a:extLst>
          </p:cNvPr>
          <p:cNvSpPr/>
          <p:nvPr userDrawn="1"/>
        </p:nvSpPr>
        <p:spPr>
          <a:xfrm rot="5400000">
            <a:off x="-1270" y="6521452"/>
            <a:ext cx="337820" cy="335279"/>
          </a:xfrm>
          <a:prstGeom prst="round1Rect">
            <a:avLst>
              <a:gd name="adj" fmla="val 44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68686"/>
              </a:solidFill>
              <a:effectLst/>
              <a:uLnTx/>
              <a:uFillTx/>
              <a:latin typeface="Poppins"/>
              <a:ea typeface="+mn-ea"/>
              <a:cs typeface="+mn-cs"/>
            </a:endParaRPr>
          </a:p>
        </p:txBody>
      </p:sp>
      <p:sp>
        <p:nvSpPr>
          <p:cNvPr id="27" name="ZoneTexte 24">
            <a:extLst>
              <a:ext uri="{FF2B5EF4-FFF2-40B4-BE49-F238E27FC236}">
                <a16:creationId xmlns:a16="http://schemas.microsoft.com/office/drawing/2014/main" id="{6335EF39-CB7E-47E4-A59B-45B6ACA00865}"/>
              </a:ext>
            </a:extLst>
          </p:cNvPr>
          <p:cNvSpPr txBox="1"/>
          <p:nvPr userDrawn="1"/>
        </p:nvSpPr>
        <p:spPr>
          <a:xfrm>
            <a:off x="57498" y="6619842"/>
            <a:ext cx="220285" cy="138499"/>
          </a:xfrm>
          <a:prstGeom prst="rect">
            <a:avLst/>
          </a:prstGeom>
          <a:solidFill>
            <a:schemeClr val="accent1"/>
          </a:solid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AB7268-2CED-4D4F-9DAF-32B864D05AF9}" type="slidenum">
              <a:rPr kumimoji="0" lang="en-US" sz="900" b="1" i="0" u="none" strike="noStrike" kern="1200" cap="none" spc="0" normalizeH="0" baseline="0" noProof="0" smtClean="0">
                <a:ln>
                  <a:noFill/>
                </a:ln>
                <a:solidFill>
                  <a:srgbClr val="FFFFFF"/>
                </a:solidFill>
                <a:effectLst/>
                <a:uLnTx/>
                <a:uFillTx/>
                <a:latin typeface="Poppins"/>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900" b="1" i="0" u="none" strike="noStrike" kern="1200" cap="none" spc="0" normalizeH="0" baseline="0" noProof="0">
              <a:ln>
                <a:noFill/>
              </a:ln>
              <a:solidFill>
                <a:srgbClr val="FFFFFF"/>
              </a:solidFill>
              <a:effectLst/>
              <a:uLnTx/>
              <a:uFillTx/>
              <a:latin typeface="Poppins"/>
              <a:ea typeface="+mn-ea"/>
              <a:cs typeface="+mn-cs"/>
            </a:endParaRPr>
          </a:p>
        </p:txBody>
      </p:sp>
      <p:cxnSp>
        <p:nvCxnSpPr>
          <p:cNvPr id="28" name="Connecteur droit 10">
            <a:extLst>
              <a:ext uri="{FF2B5EF4-FFF2-40B4-BE49-F238E27FC236}">
                <a16:creationId xmlns:a16="http://schemas.microsoft.com/office/drawing/2014/main" id="{45A98C9B-00F6-4014-AF2C-61B58D85017F}"/>
              </a:ext>
            </a:extLst>
          </p:cNvPr>
          <p:cNvCxnSpPr>
            <a:cxnSpLocks/>
          </p:cNvCxnSpPr>
          <p:nvPr userDrawn="1"/>
        </p:nvCxnSpPr>
        <p:spPr>
          <a:xfrm flipH="1">
            <a:off x="1" y="961273"/>
            <a:ext cx="1387642"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E92DFCD5-00D1-4B4B-A19A-4F5EC4AFFCDC}"/>
              </a:ext>
            </a:extLst>
          </p:cNvPr>
          <p:cNvSpPr>
            <a:spLocks noGrp="1"/>
          </p:cNvSpPr>
          <p:nvPr>
            <p:ph type="title" hasCustomPrompt="1"/>
          </p:nvPr>
        </p:nvSpPr>
        <p:spPr>
          <a:xfrm>
            <a:off x="587375" y="548909"/>
            <a:ext cx="9641713" cy="335476"/>
          </a:xfrm>
        </p:spPr>
        <p:txBody>
          <a:bodyPr vert="horz" anchor="b" anchorCtr="0"/>
          <a:lstStyle>
            <a:lvl1pPr rtl="0">
              <a:defRPr/>
            </a:lvl1pPr>
          </a:lstStyle>
          <a:p>
            <a:r>
              <a:rPr lang="en-US" err="1"/>
              <a:t>Titre</a:t>
            </a:r>
            <a:r>
              <a:rPr lang="en-US"/>
              <a:t> de la slide sur </a:t>
            </a:r>
            <a:r>
              <a:rPr lang="en-US" err="1"/>
              <a:t>une</a:t>
            </a:r>
            <a:r>
              <a:rPr lang="en-US"/>
              <a:t> </a:t>
            </a:r>
            <a:r>
              <a:rPr lang="en-US" err="1"/>
              <a:t>ligne</a:t>
            </a:r>
            <a:endParaRPr lang="en-US"/>
          </a:p>
        </p:txBody>
      </p:sp>
      <p:sp>
        <p:nvSpPr>
          <p:cNvPr id="35" name="Text Placeholder 9">
            <a:extLst>
              <a:ext uri="{FF2B5EF4-FFF2-40B4-BE49-F238E27FC236}">
                <a16:creationId xmlns:a16="http://schemas.microsoft.com/office/drawing/2014/main" id="{B04497FE-5387-4335-9837-EED09B0C1CF3}"/>
              </a:ext>
            </a:extLst>
          </p:cNvPr>
          <p:cNvSpPr>
            <a:spLocks noGrp="1"/>
          </p:cNvSpPr>
          <p:nvPr>
            <p:ph type="body" sz="quarter" idx="10" hasCustomPrompt="1"/>
          </p:nvPr>
        </p:nvSpPr>
        <p:spPr>
          <a:xfrm>
            <a:off x="587375" y="1123390"/>
            <a:ext cx="9641713" cy="195695"/>
          </a:xfrm>
        </p:spPr>
        <p:txBody>
          <a:bodyPr>
            <a:spAutoFit/>
          </a:bodyPr>
          <a:lstStyle>
            <a:lvl1pPr marL="0" indent="0" rtl="0">
              <a:spcBef>
                <a:spcPts val="0"/>
              </a:spcBef>
              <a:buNone/>
              <a:defRPr sz="1400">
                <a:solidFill>
                  <a:schemeClr val="tx1">
                    <a:lumMod val="75000"/>
                    <a:lumOff val="25000"/>
                  </a:schemeClr>
                </a:solidFill>
                <a:latin typeface="+mn-lt"/>
              </a:defRPr>
            </a:lvl1pPr>
            <a:lvl2pPr>
              <a:defRPr sz="1400"/>
            </a:lvl2pPr>
            <a:lvl3pPr>
              <a:defRPr sz="1400"/>
            </a:lvl3pPr>
            <a:lvl4pPr>
              <a:defRPr sz="1400"/>
            </a:lvl4pPr>
            <a:lvl5pPr>
              <a:defRPr sz="1400"/>
            </a:lvl5pPr>
          </a:lstStyle>
          <a:p>
            <a:pPr lvl="0"/>
            <a:r>
              <a:rPr lang="en-US"/>
              <a:t>Sous-</a:t>
            </a:r>
            <a:r>
              <a:rPr lang="en-US" err="1"/>
              <a:t>titre</a:t>
            </a:r>
            <a:r>
              <a:rPr lang="en-US"/>
              <a:t> de la slide</a:t>
            </a:r>
          </a:p>
        </p:txBody>
      </p:sp>
      <p:pic>
        <p:nvPicPr>
          <p:cNvPr id="21" name="Image 9">
            <a:extLst>
              <a:ext uri="{FF2B5EF4-FFF2-40B4-BE49-F238E27FC236}">
                <a16:creationId xmlns:a16="http://schemas.microsoft.com/office/drawing/2014/main" id="{98A8234D-BEC0-468D-B8DD-4144291A49EB}"/>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48869" b="42735"/>
          <a:stretch/>
        </p:blipFill>
        <p:spPr>
          <a:xfrm>
            <a:off x="10998200" y="584200"/>
            <a:ext cx="610394" cy="225425"/>
          </a:xfrm>
          <a:prstGeom prst="rect">
            <a:avLst/>
          </a:prstGeom>
          <a:noFill/>
          <a:ln>
            <a:noFill/>
          </a:ln>
        </p:spPr>
      </p:pic>
    </p:spTree>
    <p:extLst>
      <p:ext uri="{BB962C8B-B14F-4D97-AF65-F5344CB8AC3E}">
        <p14:creationId xmlns:p14="http://schemas.microsoft.com/office/powerpoint/2010/main" val="745060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White background">
    <p:bg>
      <p:bgPr>
        <a:solidFill>
          <a:srgbClr val="FFFFFF"/>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97E7D54-1B30-4969-851D-E433EA347CC0}"/>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42081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White background">
    <p:bg>
      <p:bgPr>
        <a:solidFill>
          <a:srgbClr val="FFFFFF"/>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97E7D54-1B30-4969-851D-E433EA347CC0}"/>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Single Corner Rounded 18">
            <a:extLst>
              <a:ext uri="{FF2B5EF4-FFF2-40B4-BE49-F238E27FC236}">
                <a16:creationId xmlns:a16="http://schemas.microsoft.com/office/drawing/2014/main" id="{317E15BE-8824-4B26-A44C-401C567CC97F}"/>
              </a:ext>
            </a:extLst>
          </p:cNvPr>
          <p:cNvSpPr/>
          <p:nvPr userDrawn="1"/>
        </p:nvSpPr>
        <p:spPr>
          <a:xfrm rot="5400000">
            <a:off x="-1270" y="6521452"/>
            <a:ext cx="337820" cy="335279"/>
          </a:xfrm>
          <a:prstGeom prst="round1Rect">
            <a:avLst>
              <a:gd name="adj" fmla="val 44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68686"/>
              </a:solidFill>
              <a:effectLst/>
              <a:uLnTx/>
              <a:uFillTx/>
              <a:latin typeface="Poppins"/>
              <a:ea typeface="+mn-ea"/>
              <a:cs typeface="+mn-cs"/>
            </a:endParaRPr>
          </a:p>
        </p:txBody>
      </p:sp>
      <p:sp>
        <p:nvSpPr>
          <p:cNvPr id="4" name="ZoneTexte 24">
            <a:extLst>
              <a:ext uri="{FF2B5EF4-FFF2-40B4-BE49-F238E27FC236}">
                <a16:creationId xmlns:a16="http://schemas.microsoft.com/office/drawing/2014/main" id="{392823CD-FF38-42C1-861E-081AAB04EA8B}"/>
              </a:ext>
            </a:extLst>
          </p:cNvPr>
          <p:cNvSpPr txBox="1"/>
          <p:nvPr userDrawn="1"/>
        </p:nvSpPr>
        <p:spPr>
          <a:xfrm>
            <a:off x="57498" y="6619842"/>
            <a:ext cx="220285" cy="138499"/>
          </a:xfrm>
          <a:prstGeom prst="rect">
            <a:avLst/>
          </a:prstGeom>
          <a:solidFill>
            <a:schemeClr val="accent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AB7268-2CED-4D4F-9DAF-32B864D05AF9}" type="slidenum">
              <a:rPr kumimoji="0" lang="en-US" sz="900" b="1" i="0" u="none" strike="noStrike" kern="1200" cap="none" spc="0" normalizeH="0" baseline="0" noProof="0" smtClean="0">
                <a:ln>
                  <a:noFill/>
                </a:ln>
                <a:solidFill>
                  <a:srgbClr val="FFFFFF"/>
                </a:solidFill>
                <a:effectLst/>
                <a:uLnTx/>
                <a:uFillTx/>
                <a:latin typeface="Poppins"/>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900" b="1" i="0" u="none" strike="noStrike" kern="1200" cap="none" spc="0" normalizeH="0" baseline="0" noProof="0">
              <a:ln>
                <a:noFill/>
              </a:ln>
              <a:solidFill>
                <a:srgbClr val="FFFFFF"/>
              </a:solidFill>
              <a:effectLst/>
              <a:uLnTx/>
              <a:uFillTx/>
              <a:latin typeface="Poppins"/>
              <a:ea typeface="+mn-ea"/>
              <a:cs typeface="+mn-cs"/>
            </a:endParaRPr>
          </a:p>
        </p:txBody>
      </p:sp>
      <p:sp>
        <p:nvSpPr>
          <p:cNvPr id="5" name="Title 1">
            <a:extLst>
              <a:ext uri="{FF2B5EF4-FFF2-40B4-BE49-F238E27FC236}">
                <a16:creationId xmlns:a16="http://schemas.microsoft.com/office/drawing/2014/main" id="{79F2CCA7-612D-42C7-A419-5C8693AFD1C6}"/>
              </a:ext>
            </a:extLst>
          </p:cNvPr>
          <p:cNvSpPr>
            <a:spLocks noGrp="1"/>
          </p:cNvSpPr>
          <p:nvPr>
            <p:ph type="title" hasCustomPrompt="1"/>
          </p:nvPr>
        </p:nvSpPr>
        <p:spPr>
          <a:xfrm>
            <a:off x="587375" y="548909"/>
            <a:ext cx="9641713" cy="335476"/>
          </a:xfrm>
        </p:spPr>
        <p:txBody>
          <a:bodyPr anchor="b" anchorCtr="0"/>
          <a:lstStyle>
            <a:lvl1pPr>
              <a:defRPr/>
            </a:lvl1pPr>
          </a:lstStyle>
          <a:p>
            <a:r>
              <a:rPr lang="en-US" err="1"/>
              <a:t>Titre</a:t>
            </a:r>
            <a:r>
              <a:rPr lang="en-US"/>
              <a:t> de la slide sur </a:t>
            </a:r>
            <a:r>
              <a:rPr lang="en-US" err="1"/>
              <a:t>une</a:t>
            </a:r>
            <a:r>
              <a:rPr lang="en-US"/>
              <a:t> </a:t>
            </a:r>
            <a:r>
              <a:rPr lang="en-US" err="1"/>
              <a:t>ligne</a:t>
            </a:r>
            <a:endParaRPr lang="en-US"/>
          </a:p>
        </p:txBody>
      </p:sp>
      <p:cxnSp>
        <p:nvCxnSpPr>
          <p:cNvPr id="6" name="Connecteur droit 10">
            <a:extLst>
              <a:ext uri="{FF2B5EF4-FFF2-40B4-BE49-F238E27FC236}">
                <a16:creationId xmlns:a16="http://schemas.microsoft.com/office/drawing/2014/main" id="{9909F818-0CEB-413F-8BFD-7785C7DA08FD}"/>
              </a:ext>
            </a:extLst>
          </p:cNvPr>
          <p:cNvCxnSpPr>
            <a:cxnSpLocks/>
          </p:cNvCxnSpPr>
          <p:nvPr userDrawn="1"/>
        </p:nvCxnSpPr>
        <p:spPr>
          <a:xfrm flipH="1">
            <a:off x="1" y="961273"/>
            <a:ext cx="1387642"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Espace réservé du texte 2">
            <a:extLst>
              <a:ext uri="{FF2B5EF4-FFF2-40B4-BE49-F238E27FC236}">
                <a16:creationId xmlns:a16="http://schemas.microsoft.com/office/drawing/2014/main" id="{51445FC4-47F7-416C-BE73-B2D347C0C7F5}"/>
              </a:ext>
            </a:extLst>
          </p:cNvPr>
          <p:cNvSpPr>
            <a:spLocks noGrp="1"/>
          </p:cNvSpPr>
          <p:nvPr>
            <p:ph type="body" sz="quarter" idx="10" hasCustomPrompt="1"/>
          </p:nvPr>
        </p:nvSpPr>
        <p:spPr>
          <a:xfrm>
            <a:off x="587375" y="1117600"/>
            <a:ext cx="11017250" cy="2889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2C4D8E"/>
                </a:solidFill>
                <a:effectLst/>
                <a:uLnTx/>
                <a:uFillTx/>
                <a:latin typeface="Poppins"/>
                <a:ea typeface="+mn-ea"/>
                <a:cs typeface="+mn-cs"/>
              </a:rPr>
              <a:t>Modifiez</a:t>
            </a:r>
            <a:r>
              <a:rPr kumimoji="0" lang="en-US" sz="1400" b="0" i="0" u="none" strike="noStrike" kern="1200" cap="none" spc="0" normalizeH="0" baseline="0" noProof="0">
                <a:ln>
                  <a:noFill/>
                </a:ln>
                <a:solidFill>
                  <a:srgbClr val="2C4D8E"/>
                </a:solidFill>
                <a:effectLst/>
                <a:uLnTx/>
                <a:uFillTx/>
                <a:latin typeface="Poppins"/>
                <a:ea typeface="+mn-ea"/>
                <a:cs typeface="+mn-cs"/>
              </a:rPr>
              <a:t> le style du </a:t>
            </a:r>
            <a:r>
              <a:rPr kumimoji="0" lang="en-US" sz="1400" b="0" i="0" u="none" strike="noStrike" kern="1200" cap="none" spc="0" normalizeH="0" baseline="0" noProof="0" err="1">
                <a:ln>
                  <a:noFill/>
                </a:ln>
                <a:solidFill>
                  <a:srgbClr val="2C4D8E"/>
                </a:solidFill>
                <a:effectLst/>
                <a:uLnTx/>
                <a:uFillTx/>
                <a:latin typeface="Poppins"/>
                <a:ea typeface="+mn-ea"/>
                <a:cs typeface="+mn-cs"/>
              </a:rPr>
              <a:t>titre</a:t>
            </a:r>
            <a:endParaRPr kumimoji="0" lang="en-US" sz="1400" b="0" i="0" u="none" strike="noStrike" kern="1200" cap="none" spc="0" normalizeH="0" baseline="0" noProof="0">
              <a:ln>
                <a:noFill/>
              </a:ln>
              <a:solidFill>
                <a:srgbClr val="2C4D8E"/>
              </a:solidFill>
              <a:effectLst/>
              <a:uLnTx/>
              <a:uFillTx/>
              <a:latin typeface="Poppins"/>
              <a:ea typeface="+mn-ea"/>
              <a:cs typeface="+mn-cs"/>
            </a:endParaRPr>
          </a:p>
        </p:txBody>
      </p:sp>
    </p:spTree>
    <p:extLst>
      <p:ext uri="{BB962C8B-B14F-4D97-AF65-F5344CB8AC3E}">
        <p14:creationId xmlns:p14="http://schemas.microsoft.com/office/powerpoint/2010/main" val="3082823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Picture">
    <p:bg>
      <p:bgPr>
        <a:solidFill>
          <a:srgbClr val="F2F2F2"/>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072F9C99-CDD8-4001-8382-456202648AF7}"/>
              </a:ext>
            </a:extLst>
          </p:cNvPr>
          <p:cNvSpPr>
            <a:spLocks noGrp="1"/>
          </p:cNvSpPr>
          <p:nvPr>
            <p:ph type="pic" sz="quarter" idx="11" hasCustomPrompt="1"/>
          </p:nvPr>
        </p:nvSpPr>
        <p:spPr>
          <a:xfrm>
            <a:off x="7213015" y="154781"/>
            <a:ext cx="4826585" cy="6548438"/>
          </a:xfrm>
          <a:prstGeom prst="rect">
            <a:avLst/>
          </a:prstGeom>
          <a:solidFill>
            <a:schemeClr val="bg1">
              <a:lumMod val="20000"/>
              <a:lumOff val="80000"/>
            </a:schemeClr>
          </a:solidFill>
        </p:spPr>
        <p:txBody>
          <a:bodyPr wrap="square" lIns="0" tIns="720000" rIns="0" anchor="ctr" anchorCtr="0">
            <a:noAutofit/>
          </a:bodyPr>
          <a:lstStyle>
            <a:lvl1pPr marL="0" indent="0" algn="ctr">
              <a:buNone/>
              <a:defRPr sz="1200">
                <a:latin typeface="+mn-lt"/>
              </a:defRPr>
            </a:lvl1pPr>
          </a:lstStyle>
          <a:p>
            <a:r>
              <a:rPr lang="en-US"/>
              <a:t>Ajouter une image</a:t>
            </a:r>
          </a:p>
        </p:txBody>
      </p:sp>
      <p:sp>
        <p:nvSpPr>
          <p:cNvPr id="15" name="Freeform: Shape 14">
            <a:extLst>
              <a:ext uri="{FF2B5EF4-FFF2-40B4-BE49-F238E27FC236}">
                <a16:creationId xmlns:a16="http://schemas.microsoft.com/office/drawing/2014/main" id="{F197E75E-58BC-4EDA-8861-4F9AB352333C}"/>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9A0B14-57A6-4860-9F76-9840C17986B7}"/>
              </a:ext>
            </a:extLst>
          </p:cNvPr>
          <p:cNvSpPr>
            <a:spLocks noGrp="1"/>
          </p:cNvSpPr>
          <p:nvPr>
            <p:ph type="title" hasCustomPrompt="1"/>
          </p:nvPr>
        </p:nvSpPr>
        <p:spPr>
          <a:xfrm>
            <a:off x="587375" y="548909"/>
            <a:ext cx="6183815" cy="335476"/>
          </a:xfrm>
        </p:spPr>
        <p:txBody>
          <a:bodyPr anchor="b" anchorCtr="0"/>
          <a:lstStyle>
            <a:lvl1pPr>
              <a:defRPr/>
            </a:lvl1pPr>
          </a:lstStyle>
          <a:p>
            <a:r>
              <a:rPr lang="en-US"/>
              <a:t>Titre de la slide sur une ligne</a:t>
            </a:r>
          </a:p>
        </p:txBody>
      </p:sp>
    </p:spTree>
    <p:extLst>
      <p:ext uri="{BB962C8B-B14F-4D97-AF65-F5344CB8AC3E}">
        <p14:creationId xmlns:p14="http://schemas.microsoft.com/office/powerpoint/2010/main" val="1721789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54289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5" name="Imag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381000" y="381000"/>
            <a:ext cx="11810999" cy="6076950"/>
          </a:xfrm>
          <a:prstGeom prst="rect">
            <a:avLst/>
          </a:prstGeom>
        </p:spPr>
      </p:pic>
      <p:pic>
        <p:nvPicPr>
          <p:cNvPr id="16" name="Image 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910067" y="4449343"/>
            <a:ext cx="2729346" cy="900000"/>
          </a:xfrm>
          <a:prstGeom prst="rect">
            <a:avLst/>
          </a:prstGeom>
          <a:noFill/>
          <a:ln>
            <a:noFill/>
          </a:ln>
        </p:spPr>
      </p:pic>
      <p:sp>
        <p:nvSpPr>
          <p:cNvPr id="27" name="Title 1"/>
          <p:cNvSpPr>
            <a:spLocks noGrp="1"/>
          </p:cNvSpPr>
          <p:nvPr>
            <p:ph type="ctrTitle" hasCustomPrompt="1"/>
          </p:nvPr>
        </p:nvSpPr>
        <p:spPr bwMode="ltGray">
          <a:xfrm>
            <a:off x="892800" y="773999"/>
            <a:ext cx="6307200" cy="984681"/>
          </a:xfrm>
          <a:prstGeom prst="rect">
            <a:avLst/>
          </a:prstGeom>
        </p:spPr>
        <p:txBody>
          <a:bodyPr anchor="t">
            <a:noAutofit/>
          </a:bodyPr>
          <a:lstStyle>
            <a:lvl1pPr algn="l">
              <a:lnSpc>
                <a:spcPct val="93000"/>
              </a:lnSpc>
              <a:defRPr sz="4000" baseline="0">
                <a:solidFill>
                  <a:schemeClr val="bg1"/>
                </a:solidFill>
                <a:latin typeface="Century Gothic" panose="020B0502020202020204" pitchFamily="34" charset="0"/>
                <a:sym typeface="Century Gothic" panose="020B0502020202020204" pitchFamily="34" charset="0"/>
              </a:defRPr>
            </a:lvl1pPr>
          </a:lstStyle>
          <a:p>
            <a:r>
              <a:rPr lang="en-US"/>
              <a:t>Title in Title Case</a:t>
            </a:r>
          </a:p>
        </p:txBody>
      </p:sp>
      <p:sp>
        <p:nvSpPr>
          <p:cNvPr id="26" name="Subtitle 2"/>
          <p:cNvSpPr>
            <a:spLocks noGrp="1"/>
          </p:cNvSpPr>
          <p:nvPr>
            <p:ph type="subTitle" idx="1" hasCustomPrompt="1"/>
          </p:nvPr>
        </p:nvSpPr>
        <p:spPr bwMode="white">
          <a:xfrm>
            <a:off x="892800" y="1865740"/>
            <a:ext cx="6307200" cy="561600"/>
          </a:xfrm>
          <a:prstGeom prst="rect">
            <a:avLst/>
          </a:prstGeom>
        </p:spPr>
        <p:txBody>
          <a:bodyPr anchor="t"/>
          <a:lstStyle>
            <a:lvl1pPr marL="0" indent="0" algn="l">
              <a:lnSpc>
                <a:spcPct val="110000"/>
              </a:lnSpc>
              <a:buNone/>
              <a:defRPr sz="3000" baseline="0">
                <a:solidFill>
                  <a:schemeClr val="bg1"/>
                </a:solidFill>
                <a:latin typeface="Century Gothic" panose="020B0502020202020204" pitchFamily="34" charset="0"/>
                <a:sym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2" name="Text Placeholder 6"/>
          <p:cNvSpPr>
            <a:spLocks noGrp="1"/>
          </p:cNvSpPr>
          <p:nvPr>
            <p:ph type="body" sz="quarter" idx="12" hasCustomPrompt="1"/>
          </p:nvPr>
        </p:nvSpPr>
        <p:spPr bwMode="black">
          <a:xfrm>
            <a:off x="892800" y="2534399"/>
            <a:ext cx="2311200" cy="464400"/>
          </a:xfrm>
          <a:prstGeom prst="rect">
            <a:avLst/>
          </a:prstGeom>
          <a:noFill/>
        </p:spPr>
        <p:txBody>
          <a:bodyPr anchor="ctr"/>
          <a:lstStyle>
            <a:lvl1pPr algn="l">
              <a:lnSpc>
                <a:spcPct val="110000"/>
              </a:lnSpc>
              <a:buNone/>
              <a:defRPr sz="1200" b="1" cap="all" baseline="0">
                <a:solidFill>
                  <a:schemeClr val="bg1"/>
                </a:solidFill>
                <a:latin typeface="Century Gothic" panose="020B0502020202020204" pitchFamily="34" charset="0"/>
                <a:sym typeface="Century Gothic" panose="020B0502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959365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406190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eaLnBrk="1">
              <a:defRPr>
                <a:latin typeface="Century Gothic" panose="020B0502020202020204" pitchFamily="34" charset="0"/>
                <a:sym typeface="Century Gothic" panose="020B0502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
        <p:nvSpPr>
          <p:cNvPr id="4" name="Title 3"/>
          <p:cNvSpPr>
            <a:spLocks noGrp="1"/>
          </p:cNvSpPr>
          <p:nvPr>
            <p:ph type="title"/>
          </p:nvPr>
        </p:nvSpPr>
        <p:spPr/>
        <p:txBody>
          <a:bodyPr/>
          <a:lstStyle/>
          <a:p>
            <a:r>
              <a:rPr lang="en-US"/>
              <a:t>Click to edit Master title style</a:t>
            </a:r>
          </a:p>
        </p:txBody>
      </p:sp>
      <p:pic>
        <p:nvPicPr>
          <p:cNvPr id="8" name="Image 10"/>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85156" y="6172894"/>
            <a:ext cx="1525809" cy="503134"/>
          </a:xfrm>
          <a:prstGeom prst="rect">
            <a:avLst/>
          </a:prstGeom>
          <a:noFill/>
          <a:ln>
            <a:noFill/>
          </a:ln>
        </p:spPr>
      </p:pic>
      <p:sp>
        <p:nvSpPr>
          <p:cNvPr id="9" name="Rectangle 8"/>
          <p:cNvSpPr/>
          <p:nvPr userDrawn="1"/>
        </p:nvSpPr>
        <p:spPr>
          <a:xfrm>
            <a:off x="0" y="380854"/>
            <a:ext cx="208800" cy="6080207"/>
          </a:xfrm>
          <a:prstGeom prst="rect">
            <a:avLst/>
          </a:prstGeom>
          <a:solidFill>
            <a:srgbClr val="00AC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a:endParaRPr lang="en-US"/>
          </a:p>
        </p:txBody>
      </p:sp>
      <p:sp>
        <p:nvSpPr>
          <p:cNvPr id="10" name="TextBox 9"/>
          <p:cNvSpPr txBox="1"/>
          <p:nvPr userDrawn="1"/>
        </p:nvSpPr>
        <p:spPr>
          <a:xfrm>
            <a:off x="587374" y="6717425"/>
            <a:ext cx="11017251" cy="110800"/>
          </a:xfrm>
          <a:prstGeom prst="rect">
            <a:avLst/>
          </a:prstGeom>
          <a:noFill/>
          <a:ln w="9525" cap="flat" cmpd="sng" algn="ctr">
            <a:noFill/>
            <a:prstDash val="solid"/>
            <a:round/>
            <a:headEnd type="none" w="med" len="med"/>
            <a:tailEnd type="none" w="med" len="med"/>
          </a:ln>
        </p:spPr>
        <p:txBody>
          <a:bodyPr wrap="none" lIns="0" tIns="0" rIns="0" bIns="0" rtlCol="0" anchor="ctr">
            <a:spAutoFit/>
          </a:bodyPr>
          <a:lstStyle/>
          <a:p>
            <a:pPr algn="ctr">
              <a:lnSpc>
                <a:spcPct val="90000"/>
              </a:lnSpc>
              <a:spcAft>
                <a:spcPts val="600"/>
              </a:spcAft>
            </a:pPr>
            <a:r>
              <a:rPr lang="en-US" sz="800" b="0" i="1">
                <a:solidFill>
                  <a:schemeClr val="bg1">
                    <a:lumMod val="50000"/>
                  </a:schemeClr>
                </a:solidFill>
                <a:latin typeface="+mn-lt"/>
                <a:cs typeface="Arial" panose="020B0604020202020204" pitchFamily="34" charset="0"/>
                <a:sym typeface="Arial" panose="020B0604020202020204" pitchFamily="34" charset="0"/>
              </a:rPr>
              <a:t>Confidential. Do not distribute—Work in progress. Information in this document does not imply that decisions have been made. Any decisions will take place within the required social and legal processes and timelines</a:t>
            </a:r>
          </a:p>
        </p:txBody>
      </p:sp>
    </p:spTree>
    <p:extLst>
      <p:ext uri="{BB962C8B-B14F-4D97-AF65-F5344CB8AC3E}">
        <p14:creationId xmlns:p14="http://schemas.microsoft.com/office/powerpoint/2010/main" val="21200187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394071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32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eaLnBrk="1">
              <a:defRPr>
                <a:latin typeface="Century Gothic" panose="020B0502020202020204" pitchFamily="34" charset="0"/>
                <a:sym typeface="Century Gothic" panose="020B0502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46380689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759087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ts val="6000"/>
              </a:lnSpc>
              <a:spcBef>
                <a:spcPct val="0"/>
              </a:spcBef>
              <a:spcAft>
                <a:spcPct val="0"/>
              </a:spcAft>
            </a:pPr>
            <a:endParaRPr lang="en-US" sz="5400" b="0" i="0" baseline="0" err="1">
              <a:solidFill>
                <a:schemeClr val="bg1"/>
              </a:solidFill>
              <a:latin typeface="Century Gothic" panose="020B0502020202020204" pitchFamily="34" charset="0"/>
              <a:ea typeface="+mn-ea"/>
              <a:cs typeface="Arial" panose="020B0604020202020204" pitchFamily="34" charset="0"/>
              <a:sym typeface="Century Gothic" panose="020B0502020202020204" pitchFamily="34" charset="0"/>
            </a:endParaRPr>
          </a:p>
        </p:txBody>
      </p:sp>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Century Gothic" panose="020B0502020202020204" pitchFamily="34" charset="0"/>
                <a:ea typeface="+mn-ea"/>
                <a:cs typeface="Arial" panose="020B0604020202020204" pitchFamily="34" charset="0"/>
                <a:sym typeface="Century Gothic" panose="020B0502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23284407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0354556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5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Century Gothic" panose="020B0502020202020204" pitchFamily="34" charset="0"/>
                <a:sym typeface="Century Gothic" panose="020B0502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2498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162408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32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6" name="Picture 15"/>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3516239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92531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0" name="Picture 9"/>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
        <p:nvSpPr>
          <p:cNvPr id="3" name="Title 2"/>
          <p:cNvSpPr>
            <a:spLocks noGrp="1"/>
          </p:cNvSpPr>
          <p:nvPr>
            <p:ph type="title"/>
          </p:nvPr>
        </p:nvSpPr>
        <p:spPr>
          <a:xfrm>
            <a:off x="587374" y="262800"/>
            <a:ext cx="6254496" cy="511200"/>
          </a:xfrm>
        </p:spPr>
        <p:txBody>
          <a:bodyPr/>
          <a:lstStyle/>
          <a:p>
            <a:r>
              <a:rPr lang="en-US"/>
              <a:t>Click to edit Master title style</a:t>
            </a:r>
          </a:p>
        </p:txBody>
      </p:sp>
    </p:spTree>
    <p:extLst>
      <p:ext uri="{BB962C8B-B14F-4D97-AF65-F5344CB8AC3E}">
        <p14:creationId xmlns:p14="http://schemas.microsoft.com/office/powerpoint/2010/main" val="137458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0365908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32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0" name="Picture 9"/>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1586545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403217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1" name="Picture 10"/>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Century Gothic" panose="020B0502020202020204" pitchFamily="34" charset="0"/>
                <a:sym typeface="Century Gothic" panose="020B0502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4195964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7497096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9" name="Picture 8"/>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Century Gothic" panose="020B0502020202020204" pitchFamily="34" charset="0"/>
                <a:sym typeface="Century Gothic" panose="020B0502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Century Gothic" panose="020B0502020202020204" pitchFamily="34" charset="0"/>
                <a:sym typeface="Century Gothic" panose="020B0502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270848661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pictures">
    <p:bg>
      <p:bgPr>
        <a:solidFill>
          <a:srgbClr val="F2F2F2"/>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91BEAE-56F0-4087-8C40-15F2039B3157}"/>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951747B8-3E85-4DC5-ABC4-98336F1A071B}"/>
              </a:ext>
            </a:extLst>
          </p:cNvPr>
          <p:cNvSpPr>
            <a:spLocks noGrp="1"/>
          </p:cNvSpPr>
          <p:nvPr>
            <p:ph type="title" hasCustomPrompt="1"/>
          </p:nvPr>
        </p:nvSpPr>
        <p:spPr>
          <a:xfrm>
            <a:off x="587375" y="548909"/>
            <a:ext cx="9641713" cy="335476"/>
          </a:xfrm>
        </p:spPr>
        <p:txBody>
          <a:bodyPr anchor="b" anchorCtr="0"/>
          <a:lstStyle>
            <a:lvl1pPr>
              <a:defRPr/>
            </a:lvl1pPr>
          </a:lstStyle>
          <a:p>
            <a:r>
              <a:rPr lang="en-US"/>
              <a:t>Titre de la slide sur une ligne</a:t>
            </a:r>
          </a:p>
        </p:txBody>
      </p:sp>
      <p:sp>
        <p:nvSpPr>
          <p:cNvPr id="14" name="Picture Placeholder 13">
            <a:extLst>
              <a:ext uri="{FF2B5EF4-FFF2-40B4-BE49-F238E27FC236}">
                <a16:creationId xmlns:a16="http://schemas.microsoft.com/office/drawing/2014/main" id="{A677A445-334F-4631-AA1F-23D08CE953E3}"/>
              </a:ext>
            </a:extLst>
          </p:cNvPr>
          <p:cNvSpPr>
            <a:spLocks noGrp="1"/>
          </p:cNvSpPr>
          <p:nvPr>
            <p:ph type="pic" sz="quarter" idx="11" hasCustomPrompt="1"/>
          </p:nvPr>
        </p:nvSpPr>
        <p:spPr>
          <a:xfrm>
            <a:off x="587374" y="1629164"/>
            <a:ext cx="4143725" cy="2252230"/>
          </a:xfrm>
          <a:prstGeom prst="roundRect">
            <a:avLst>
              <a:gd name="adj" fmla="val 5253"/>
            </a:avLst>
          </a:prstGeom>
          <a:solidFill>
            <a:schemeClr val="bg1">
              <a:lumMod val="20000"/>
              <a:lumOff val="80000"/>
            </a:schemeClr>
          </a:solidFill>
        </p:spPr>
        <p:txBody>
          <a:bodyPr tIns="720000" anchor="ctr" anchorCtr="0">
            <a:normAutofit/>
          </a:bodyPr>
          <a:lstStyle>
            <a:lvl1pPr marL="0" indent="0" algn="ctr">
              <a:buNone/>
              <a:defRPr sz="1200">
                <a:latin typeface="+mn-lt"/>
              </a:defRPr>
            </a:lvl1pPr>
          </a:lstStyle>
          <a:p>
            <a:r>
              <a:rPr lang="en-US"/>
              <a:t>Ajouter une image</a:t>
            </a:r>
          </a:p>
        </p:txBody>
      </p:sp>
      <p:sp>
        <p:nvSpPr>
          <p:cNvPr id="15" name="Picture Placeholder 13">
            <a:extLst>
              <a:ext uri="{FF2B5EF4-FFF2-40B4-BE49-F238E27FC236}">
                <a16:creationId xmlns:a16="http://schemas.microsoft.com/office/drawing/2014/main" id="{4AEB29E8-8250-431B-8009-1F6D84B248B6}"/>
              </a:ext>
            </a:extLst>
          </p:cNvPr>
          <p:cNvSpPr>
            <a:spLocks noGrp="1"/>
          </p:cNvSpPr>
          <p:nvPr>
            <p:ph type="pic" sz="quarter" idx="12" hasCustomPrompt="1"/>
          </p:nvPr>
        </p:nvSpPr>
        <p:spPr>
          <a:xfrm>
            <a:off x="587374" y="4002370"/>
            <a:ext cx="4143725" cy="2252230"/>
          </a:xfrm>
          <a:prstGeom prst="roundRect">
            <a:avLst>
              <a:gd name="adj" fmla="val 5253"/>
            </a:avLst>
          </a:prstGeom>
          <a:solidFill>
            <a:schemeClr val="bg1">
              <a:lumMod val="20000"/>
              <a:lumOff val="80000"/>
            </a:schemeClr>
          </a:solidFill>
        </p:spPr>
        <p:txBody>
          <a:bodyPr tIns="720000" anchor="ctr" anchorCtr="0">
            <a:normAutofit/>
          </a:bodyPr>
          <a:lstStyle>
            <a:lvl1pPr marL="0" indent="0" algn="ctr">
              <a:buNone/>
              <a:defRPr sz="1200">
                <a:latin typeface="+mn-lt"/>
              </a:defRPr>
            </a:lvl1pPr>
          </a:lstStyle>
          <a:p>
            <a:r>
              <a:rPr lang="en-US"/>
              <a:t>Ajouter une image</a:t>
            </a:r>
          </a:p>
        </p:txBody>
      </p:sp>
    </p:spTree>
    <p:extLst>
      <p:ext uri="{BB962C8B-B14F-4D97-AF65-F5344CB8AC3E}">
        <p14:creationId xmlns:p14="http://schemas.microsoft.com/office/powerpoint/2010/main" val="396043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7344350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32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5" name="Picture 2"/>
          <p:cNvPicPr>
            <a:picLocks noChangeAspect="1" noChangeArrowheads="1"/>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Century Gothic" panose="020B0502020202020204" pitchFamily="34" charset="0"/>
                <a:sym typeface="Century Gothic" panose="020B0502020202020204" pitchFamily="34" charset="0"/>
              </a:defRPr>
            </a:lvl1pPr>
          </a:lstStyle>
          <a:p>
            <a:r>
              <a:rPr lang="en-US">
                <a:solidFill>
                  <a:schemeClr val="tx2"/>
                </a:solidFill>
              </a:rPr>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25265260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1580817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32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Century Gothic" panose="020B0502020202020204" pitchFamily="34" charset="0"/>
                <a:sym typeface="Century Gothic" panose="020B0502020202020204" pitchFamily="34" charset="0"/>
              </a:defRPr>
            </a:lvl1pPr>
          </a:lstStyle>
          <a:p>
            <a:r>
              <a:rPr lang="en-US"/>
              <a:t>Click to add title</a:t>
            </a:r>
          </a:p>
        </p:txBody>
      </p:sp>
      <p:pic>
        <p:nvPicPr>
          <p:cNvPr id="4" name="Picture 3"/>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eaLnBrk="1">
              <a:defRPr sz="1000">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399669246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931945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pic>
        <p:nvPicPr>
          <p:cNvPr id="11" name="Picture 2"/>
          <p:cNvPicPr>
            <a:picLocks noChangeAspect="1" noChangeArrowheads="1"/>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364929248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213054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Century Gothic" panose="020B0502020202020204" pitchFamily="34" charset="0"/>
                <a:sym typeface="Century Gothic" panose="020B0502020202020204" pitchFamily="34" charset="0"/>
              </a:defRPr>
            </a:lvl1pPr>
          </a:lstStyle>
          <a:p>
            <a:r>
              <a:rPr lang="en-US"/>
              <a:t>Click to add title</a:t>
            </a:r>
          </a:p>
        </p:txBody>
      </p:sp>
      <p:pic>
        <p:nvPicPr>
          <p:cNvPr id="20" name="Picture 19"/>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eaLnBrk="1">
              <a:defRPr sz="1000">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862554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4395368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8" name="Date Placeholder 7"/>
          <p:cNvSpPr>
            <a:spLocks noGrp="1"/>
          </p:cNvSpPr>
          <p:nvPr>
            <p:ph type="dt" sz="half" idx="16"/>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pic>
        <p:nvPicPr>
          <p:cNvPr id="13" name="Picture 2"/>
          <p:cNvPicPr>
            <a:picLocks noChangeAspect="1" noChangeArrowheads="1"/>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
        <p:nvSpPr>
          <p:cNvPr id="3" name="Title 2"/>
          <p:cNvSpPr>
            <a:spLocks noGrp="1"/>
          </p:cNvSpPr>
          <p:nvPr>
            <p:ph type="title"/>
          </p:nvPr>
        </p:nvSpPr>
        <p:spPr>
          <a:xfrm>
            <a:off x="587374" y="262800"/>
            <a:ext cx="4672584" cy="511200"/>
          </a:xfrm>
        </p:spPr>
        <p:txBody>
          <a:bodyPr/>
          <a:lstStyle/>
          <a:p>
            <a:r>
              <a:rPr lang="en-US"/>
              <a:t>Click to edit Master title style</a:t>
            </a:r>
          </a:p>
        </p:txBody>
      </p:sp>
    </p:spTree>
    <p:extLst>
      <p:ext uri="{BB962C8B-B14F-4D97-AF65-F5344CB8AC3E}">
        <p14:creationId xmlns:p14="http://schemas.microsoft.com/office/powerpoint/2010/main" val="24751670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168243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pic>
        <p:nvPicPr>
          <p:cNvPr id="17" name="Picture 16"/>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eaLnBrk="1">
              <a:defRPr sz="1000">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
        <p:nvSpPr>
          <p:cNvPr id="3" name="Title 2"/>
          <p:cNvSpPr>
            <a:spLocks noGrp="1"/>
          </p:cNvSpPr>
          <p:nvPr>
            <p:ph type="title"/>
          </p:nvPr>
        </p:nvSpPr>
        <p:spPr>
          <a:xfrm>
            <a:off x="587374" y="262800"/>
            <a:ext cx="4672584" cy="511200"/>
          </a:xfrm>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1311959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566026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0" name="Picture 2"/>
          <p:cNvPicPr>
            <a:picLocks noChangeAspect="1" noChangeArrowheads="1"/>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
        <p:nvSpPr>
          <p:cNvPr id="3" name="Title 2"/>
          <p:cNvSpPr>
            <a:spLocks noGrp="1"/>
          </p:cNvSpPr>
          <p:nvPr>
            <p:ph type="title"/>
          </p:nvPr>
        </p:nvSpPr>
        <p:spPr>
          <a:xfrm>
            <a:off x="587374" y="262800"/>
            <a:ext cx="6254496" cy="511200"/>
          </a:xfrm>
        </p:spPr>
        <p:txBody>
          <a:bodyPr/>
          <a:lstStyle/>
          <a:p>
            <a:r>
              <a:rPr lang="en-US"/>
              <a:t>Click to edit Master title style</a:t>
            </a:r>
          </a:p>
        </p:txBody>
      </p:sp>
    </p:spTree>
    <p:extLst>
      <p:ext uri="{BB962C8B-B14F-4D97-AF65-F5344CB8AC3E}">
        <p14:creationId xmlns:p14="http://schemas.microsoft.com/office/powerpoint/2010/main" val="35802889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076593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1"/>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eaLnBrk="1">
              <a:defRPr sz="1000">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pic>
        <p:nvPicPr>
          <p:cNvPr id="13" name="Picture 12"/>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
        <p:nvSpPr>
          <p:cNvPr id="3" name="Title 2"/>
          <p:cNvSpPr>
            <a:spLocks noGrp="1"/>
          </p:cNvSpPr>
          <p:nvPr>
            <p:ph type="title"/>
          </p:nvPr>
        </p:nvSpPr>
        <p:spPr>
          <a:xfrm>
            <a:off x="587374" y="262800"/>
            <a:ext cx="6254496" cy="511200"/>
          </a:xfrm>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66290644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7175397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ts val="6000"/>
              </a:lnSpc>
              <a:spcBef>
                <a:spcPct val="0"/>
              </a:spcBef>
              <a:spcAft>
                <a:spcPct val="0"/>
              </a:spcAft>
            </a:pPr>
            <a:endParaRPr lang="en-US" sz="5400" b="0" i="0" baseline="0" err="1">
              <a:solidFill>
                <a:schemeClr val="bg1"/>
              </a:solidFill>
              <a:latin typeface="Century Gothic" panose="020B0502020202020204" pitchFamily="34" charset="0"/>
              <a:ea typeface="+mn-ea"/>
              <a:cs typeface="Arial" panose="020B0604020202020204" pitchFamily="34" charset="0"/>
              <a:sym typeface="Century Gothic" panose="020B0502020202020204" pitchFamily="34" charset="0"/>
            </a:endParaRPr>
          </a:p>
        </p:txBody>
      </p:sp>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Century Gothic" panose="020B0502020202020204" pitchFamily="34" charset="0"/>
                <a:ea typeface="+mn-ea"/>
                <a:cs typeface="Arial" panose="020B0604020202020204" pitchFamily="34" charset="0"/>
                <a:sym typeface="Century Gothic" panose="020B0502020202020204" pitchFamily="34" charset="0"/>
              </a:defRPr>
            </a:lvl1pPr>
          </a:lstStyle>
          <a:p>
            <a:r>
              <a:rPr lang="en-US"/>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10884403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7262996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ts val="6000"/>
              </a:lnSpc>
              <a:spcBef>
                <a:spcPct val="0"/>
              </a:spcBef>
              <a:spcAft>
                <a:spcPct val="0"/>
              </a:spcAft>
            </a:pPr>
            <a:endParaRPr lang="en-US" sz="5400" b="0" i="0" baseline="0" err="1">
              <a:solidFill>
                <a:schemeClr val="bg1"/>
              </a:solidFill>
              <a:latin typeface="Century Gothic" panose="020B0502020202020204" pitchFamily="34" charset="0"/>
              <a:ea typeface="+mn-ea"/>
              <a:cs typeface="Arial" panose="020B0604020202020204" pitchFamily="34" charset="0"/>
              <a:sym typeface="Century Gothic" panose="020B0502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1"/>
                </a:solidFill>
                <a:latin typeface="Century Gothic" panose="020B0502020202020204" pitchFamily="34" charset="0"/>
                <a:ea typeface="+mn-ea"/>
                <a:cs typeface="Arial" panose="020B0604020202020204" pitchFamily="34" charset="0"/>
                <a:sym typeface="Century Gothic" panose="020B0502020202020204" pitchFamily="34" charset="0"/>
              </a:defRPr>
            </a:lvl1pPr>
          </a:lstStyle>
          <a:p>
            <a:r>
              <a:rPr lang="en-US"/>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34150027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ey Background">
    <p:bg>
      <p:bgPr>
        <a:solidFill>
          <a:srgbClr val="F2F2F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1FD6F6E-DCDE-4C43-B742-72C650DCAB77}"/>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Title 1">
            <a:extLst>
              <a:ext uri="{FF2B5EF4-FFF2-40B4-BE49-F238E27FC236}">
                <a16:creationId xmlns:a16="http://schemas.microsoft.com/office/drawing/2014/main" id="{E92DFCD5-00D1-4B4B-A19A-4F5EC4AFFCDC}"/>
              </a:ext>
            </a:extLst>
          </p:cNvPr>
          <p:cNvSpPr>
            <a:spLocks noGrp="1"/>
          </p:cNvSpPr>
          <p:nvPr>
            <p:ph type="title" hasCustomPrompt="1"/>
          </p:nvPr>
        </p:nvSpPr>
        <p:spPr>
          <a:xfrm>
            <a:off x="587375" y="548909"/>
            <a:ext cx="9641713" cy="335476"/>
          </a:xfrm>
        </p:spPr>
        <p:txBody>
          <a:bodyPr anchor="b" anchorCtr="0"/>
          <a:lstStyle>
            <a:lvl1pPr>
              <a:defRPr/>
            </a:lvl1pPr>
          </a:lstStyle>
          <a:p>
            <a:r>
              <a:rPr lang="en-US"/>
              <a:t>Titre de la slide sur une ligne</a:t>
            </a:r>
          </a:p>
        </p:txBody>
      </p:sp>
    </p:spTree>
    <p:extLst>
      <p:ext uri="{BB962C8B-B14F-4D97-AF65-F5344CB8AC3E}">
        <p14:creationId xmlns:p14="http://schemas.microsoft.com/office/powerpoint/2010/main" val="19330963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0788658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3" imgW="270" imgH="270" progId="TCLayout.ActiveDocument.1">
                  <p:embed/>
                </p:oleObj>
              </mc:Choice>
              <mc:Fallback>
                <p:oleObj name="Diapositive think-cell"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pPr eaLnBrk="1"/>
            <a:endParaRPr lang="en-US">
              <a:latin typeface="Century Gothic" panose="020B0502020202020204" pitchFamily="34" charset="0"/>
              <a:sym typeface="Century Gothic" panose="020B0502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Tree>
    <p:extLst>
      <p:ext uri="{BB962C8B-B14F-4D97-AF65-F5344CB8AC3E}">
        <p14:creationId xmlns:p14="http://schemas.microsoft.com/office/powerpoint/2010/main" val="81053511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84411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
        <p:nvSpPr>
          <p:cNvPr id="6" name="Title 5"/>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7851497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120497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6"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367208884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7905672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8"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40918959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9382536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5021826" y="1456507"/>
            <a:ext cx="6209072" cy="3739485"/>
          </a:xfrm>
          <a:prstGeom prst="rect">
            <a:avLst/>
          </a:prstGeom>
        </p:spPr>
        <p:txBody>
          <a:bodyPr wrap="square" lIns="0" tIns="0" rIns="0" bIns="0" anchor="ctr">
            <a:spAutoFit/>
          </a:bodyPr>
          <a:lstStyle/>
          <a:p>
            <a:pPr indent="0">
              <a:lnSpc>
                <a:spcPct val="100000"/>
              </a:lnSpc>
            </a:pPr>
            <a:r>
              <a:rPr lang="en-US" sz="900" b="0">
                <a:latin typeface="Century Gothic" panose="020B0502020202020204" pitchFamily="34" charset="0"/>
                <a:sym typeface="Century Gothic" panose="020B0502020202020204" pitchFamily="34" charset="0"/>
              </a:rPr>
              <a:t>The services and materials provided by The Boston Consulting Group (BCG) are subject to BCG's Standard Terms </a:t>
            </a:r>
            <a:br>
              <a:rPr lang="en-US" sz="900" b="0">
                <a:latin typeface="Century Gothic" panose="020B0502020202020204" pitchFamily="34" charset="0"/>
                <a:sym typeface="Century Gothic" panose="020B0502020202020204" pitchFamily="34" charset="0"/>
              </a:rPr>
            </a:br>
            <a:r>
              <a:rPr lang="en-US" sz="900" b="0">
                <a:latin typeface="Century Gothic" panose="020B0502020202020204" pitchFamily="34" charset="0"/>
                <a:sym typeface="Century Gothic" panose="020B0502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Century Gothic" panose="020B0502020202020204" pitchFamily="34" charset="0"/>
                <a:sym typeface="Century Gothic" panose="020B0502020202020204" pitchFamily="34" charset="0"/>
              </a:rPr>
            </a:br>
            <a:r>
              <a:rPr lang="en-US" sz="900" b="0">
                <a:latin typeface="Century Gothic" panose="020B0502020202020204" pitchFamily="34" charset="0"/>
                <a:sym typeface="Century Gothic" panose="020B0502020202020204" pitchFamily="34" charset="0"/>
              </a:rPr>
              <a:t>to update these materials after the date hereof, notwithstanding that such information may become outdated </a:t>
            </a:r>
            <a:br>
              <a:rPr lang="en-US" sz="900" b="0">
                <a:latin typeface="Century Gothic" panose="020B0502020202020204" pitchFamily="34" charset="0"/>
                <a:sym typeface="Century Gothic" panose="020B0502020202020204" pitchFamily="34" charset="0"/>
              </a:rPr>
            </a:br>
            <a:r>
              <a:rPr lang="en-US" sz="900" b="0">
                <a:latin typeface="Century Gothic" panose="020B0502020202020204" pitchFamily="34" charset="0"/>
                <a:sym typeface="Century Gothic" panose="020B0502020202020204" pitchFamily="34" charset="0"/>
              </a:rPr>
              <a:t>or inaccurate.</a:t>
            </a:r>
          </a:p>
          <a:p>
            <a:pPr indent="0">
              <a:lnSpc>
                <a:spcPct val="100000"/>
              </a:lnSpc>
            </a:pPr>
            <a:r>
              <a:rPr lang="en-US" sz="900" b="0">
                <a:latin typeface="Century Gothic" panose="020B0502020202020204" pitchFamily="34" charset="0"/>
                <a:sym typeface="Century Gothic" panose="020B0502020202020204" pitchFamily="34" charset="0"/>
              </a:rPr>
              <a:t> </a:t>
            </a:r>
          </a:p>
          <a:p>
            <a:pPr indent="0">
              <a:lnSpc>
                <a:spcPct val="100000"/>
              </a:lnSpc>
            </a:pPr>
            <a:r>
              <a:rPr lang="en-US" sz="900" b="0">
                <a:latin typeface="Century Gothic" panose="020B0502020202020204" pitchFamily="34" charset="0"/>
                <a:sym typeface="Century Gothic" panose="020B0502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a:latin typeface="Century Gothic" panose="020B0502020202020204" pitchFamily="34" charset="0"/>
              <a:sym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Century Gothic" panose="020B0502020202020204" pitchFamily="34" charset="0"/>
                <a:sym typeface="Century Gothic" panose="020B0502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93851"/>
            <a:ext cx="3199529" cy="6647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4800">
                <a:gradFill>
                  <a:gsLst>
                    <a:gs pos="100000">
                      <a:schemeClr val="tx2"/>
                    </a:gs>
                    <a:gs pos="2000">
                      <a:schemeClr val="accent1"/>
                    </a:gs>
                  </a:gsLst>
                  <a:lin ang="2700000" scaled="0"/>
                </a:gradFill>
                <a:latin typeface="Century Gothic" panose="020B0502020202020204" pitchFamily="34" charset="0"/>
                <a:sym typeface="Century Gothic" panose="020B0502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
        <p:nvSpPr>
          <p:cNvPr id="12" name="TextBox 11"/>
          <p:cNvSpPr txBox="1"/>
          <p:nvPr userDrawn="1"/>
        </p:nvSpPr>
        <p:spPr>
          <a:xfrm>
            <a:off x="587374" y="6717425"/>
            <a:ext cx="11017251" cy="110800"/>
          </a:xfrm>
          <a:prstGeom prst="rect">
            <a:avLst/>
          </a:prstGeom>
          <a:noFill/>
          <a:ln w="9525" cap="flat" cmpd="sng" algn="ctr">
            <a:noFill/>
            <a:prstDash val="solid"/>
            <a:round/>
            <a:headEnd type="none" w="med" len="med"/>
            <a:tailEnd type="none" w="med" len="med"/>
          </a:ln>
        </p:spPr>
        <p:txBody>
          <a:bodyPr wrap="none" lIns="0" tIns="0" rIns="0" bIns="0" rtlCol="0" anchor="ctr">
            <a:spAutoFit/>
          </a:bodyPr>
          <a:lstStyle/>
          <a:p>
            <a:pPr algn="ctr">
              <a:lnSpc>
                <a:spcPct val="90000"/>
              </a:lnSpc>
              <a:spcAft>
                <a:spcPts val="600"/>
              </a:spcAft>
            </a:pPr>
            <a:r>
              <a:rPr lang="en-US" sz="800" b="0" i="1">
                <a:solidFill>
                  <a:schemeClr val="bg1">
                    <a:lumMod val="50000"/>
                  </a:schemeClr>
                </a:solidFill>
                <a:latin typeface="+mn-lt"/>
                <a:cs typeface="Arial" panose="020B0604020202020204" pitchFamily="34" charset="0"/>
                <a:sym typeface="Arial" panose="020B0604020202020204" pitchFamily="34" charset="0"/>
              </a:rPr>
              <a:t>Confidential. Do not distribute—Work in progress. Information in this document does not imply that decisions have been made. Any decisions will take place within the required social and legal processes and timelines</a:t>
            </a:r>
          </a:p>
        </p:txBody>
      </p:sp>
    </p:spTree>
    <p:extLst>
      <p:ext uri="{BB962C8B-B14F-4D97-AF65-F5344CB8AC3E}">
        <p14:creationId xmlns:p14="http://schemas.microsoft.com/office/powerpoint/2010/main" val="37512211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4993494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3" imgW="270" imgH="270" progId="TCLayout.ActiveDocument.1">
                  <p:embed/>
                </p:oleObj>
              </mc:Choice>
              <mc:Fallback>
                <p:oleObj name="Diapositive think-cell"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9" name="Image 4"/>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81000" y="381000"/>
            <a:ext cx="11810999" cy="6076950"/>
          </a:xfrm>
          <a:prstGeom prst="rect">
            <a:avLst/>
          </a:prstGeom>
        </p:spPr>
      </p:pic>
      <p:pic>
        <p:nvPicPr>
          <p:cNvPr id="10" name="Image 9"/>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910067" y="4449343"/>
            <a:ext cx="2729346" cy="900000"/>
          </a:xfrm>
          <a:prstGeom prst="rect">
            <a:avLst/>
          </a:prstGeom>
          <a:noFill/>
          <a:ln>
            <a:noFill/>
          </a:ln>
        </p:spPr>
      </p:pic>
    </p:spTree>
    <p:extLst>
      <p:ext uri="{BB962C8B-B14F-4D97-AF65-F5344CB8AC3E}">
        <p14:creationId xmlns:p14="http://schemas.microsoft.com/office/powerpoint/2010/main" val="31335285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1523366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solidFill>
                  <a:schemeClr val="tx1"/>
                </a:solidFill>
                <a:latin typeface="Century Gothic" panose="020B0502020202020204" pitchFamily="34" charset="0"/>
                <a:sym typeface="Century Gothic" panose="020B0502020202020204" pitchFamily="34" charset="0"/>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Century Gothic" panose="020B0502020202020204" pitchFamily="34" charset="0"/>
                <a:ea typeface="+mn-ea"/>
                <a:cs typeface="+mn-cs"/>
                <a:sym typeface="Century Gothic" panose="020B0502020202020204" pitchFamily="34" charset="0"/>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60" name="Footnote example"/>
            <p:cNvSpPr txBox="1"/>
            <p:nvPr/>
          </p:nvSpPr>
          <p:spPr>
            <a:xfrm>
              <a:off x="630000" y="6005942"/>
              <a:ext cx="9030914"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1. </a:t>
              </a:r>
              <a:r>
                <a:rPr kumimoji="0" lang="en-US" sz="1000" b="0" i="0" u="none" strike="noStrike" kern="1200" cap="none" spc="0" normalizeH="0" baseline="0" noProof="0" err="1">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xxxx</a:t>
              </a: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  2. </a:t>
              </a:r>
              <a:r>
                <a:rPr kumimoji="0" lang="en-US" sz="1000" b="0" i="0" u="none" strike="noStrike" kern="1200" cap="none" spc="0" normalizeH="0" baseline="0" noProof="0" err="1">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xxxx</a:t>
              </a: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  3. </a:t>
              </a:r>
              <a:r>
                <a:rPr kumimoji="0" lang="en-US" sz="1000" b="0" i="0" u="none" strike="noStrike" kern="1200" cap="none" spc="0" normalizeH="0" baseline="0" noProof="0" err="1">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xxxx</a:t>
              </a:r>
              <a:endPar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55"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10393799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7411729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5" name="Imag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381000" y="381000"/>
            <a:ext cx="11810999" cy="6076950"/>
          </a:xfrm>
          <a:prstGeom prst="rect">
            <a:avLst/>
          </a:prstGeom>
        </p:spPr>
      </p:pic>
      <p:pic>
        <p:nvPicPr>
          <p:cNvPr id="16" name="Image 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910067" y="4449343"/>
            <a:ext cx="2729346" cy="900000"/>
          </a:xfrm>
          <a:prstGeom prst="rect">
            <a:avLst/>
          </a:prstGeom>
          <a:noFill/>
          <a:ln>
            <a:noFill/>
          </a:ln>
        </p:spPr>
      </p:pic>
      <p:sp>
        <p:nvSpPr>
          <p:cNvPr id="19" name="Title 1"/>
          <p:cNvSpPr>
            <a:spLocks noGrp="1"/>
          </p:cNvSpPr>
          <p:nvPr>
            <p:ph type="ctrTitle" hasCustomPrompt="1"/>
          </p:nvPr>
        </p:nvSpPr>
        <p:spPr bwMode="ltGray">
          <a:xfrm>
            <a:off x="892800" y="773999"/>
            <a:ext cx="6307200" cy="984681"/>
          </a:xfrm>
          <a:prstGeom prst="rect">
            <a:avLst/>
          </a:prstGeom>
        </p:spPr>
        <p:txBody>
          <a:bodyPr anchor="t">
            <a:noAutofit/>
          </a:bodyPr>
          <a:lstStyle>
            <a:lvl1pPr algn="l">
              <a:lnSpc>
                <a:spcPct val="93000"/>
              </a:lnSpc>
              <a:defRPr sz="4000" baseline="0">
                <a:solidFill>
                  <a:schemeClr val="bg1"/>
                </a:solidFill>
                <a:latin typeface="Century Gothic" panose="020B0502020202020204" pitchFamily="34" charset="0"/>
                <a:sym typeface="Century Gothic" panose="020B0502020202020204" pitchFamily="34" charset="0"/>
              </a:defRPr>
            </a:lvl1pPr>
          </a:lstStyle>
          <a:p>
            <a:r>
              <a:rPr lang="en-US"/>
              <a:t>Title in Title Case</a:t>
            </a:r>
          </a:p>
        </p:txBody>
      </p:sp>
      <p:sp>
        <p:nvSpPr>
          <p:cNvPr id="28" name="Subtitle 2"/>
          <p:cNvSpPr>
            <a:spLocks noGrp="1"/>
          </p:cNvSpPr>
          <p:nvPr>
            <p:ph type="subTitle" idx="1" hasCustomPrompt="1"/>
          </p:nvPr>
        </p:nvSpPr>
        <p:spPr bwMode="white">
          <a:xfrm>
            <a:off x="892800" y="1865740"/>
            <a:ext cx="6307200" cy="561600"/>
          </a:xfrm>
          <a:prstGeom prst="rect">
            <a:avLst/>
          </a:prstGeom>
        </p:spPr>
        <p:txBody>
          <a:bodyPr anchor="t"/>
          <a:lstStyle>
            <a:lvl1pPr marL="0" indent="0" algn="l">
              <a:lnSpc>
                <a:spcPct val="110000"/>
              </a:lnSpc>
              <a:buNone/>
              <a:defRPr sz="3000" baseline="0">
                <a:solidFill>
                  <a:schemeClr val="bg1"/>
                </a:solidFill>
                <a:latin typeface="Century Gothic" panose="020B0502020202020204" pitchFamily="34" charset="0"/>
                <a:sym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9" name="Text Placeholder 6"/>
          <p:cNvSpPr>
            <a:spLocks noGrp="1"/>
          </p:cNvSpPr>
          <p:nvPr>
            <p:ph type="body" sz="quarter" idx="12" hasCustomPrompt="1"/>
          </p:nvPr>
        </p:nvSpPr>
        <p:spPr bwMode="black">
          <a:xfrm>
            <a:off x="892800" y="2534399"/>
            <a:ext cx="2311200" cy="464400"/>
          </a:xfrm>
          <a:prstGeom prst="rect">
            <a:avLst/>
          </a:prstGeom>
          <a:noFill/>
        </p:spPr>
        <p:txBody>
          <a:bodyPr anchor="ctr"/>
          <a:lstStyle>
            <a:lvl1pPr algn="l">
              <a:lnSpc>
                <a:spcPct val="110000"/>
              </a:lnSpc>
              <a:buNone/>
              <a:defRPr sz="1200" b="1" cap="all" baseline="0">
                <a:solidFill>
                  <a:schemeClr val="bg1"/>
                </a:solidFill>
                <a:latin typeface="Century Gothic" panose="020B0502020202020204" pitchFamily="34" charset="0"/>
                <a:sym typeface="Century Gothic" panose="020B0502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03146564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372352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57" name="Date Placeholder 56"/>
          <p:cNvSpPr>
            <a:spLocks noGrp="1"/>
          </p:cNvSpPr>
          <p:nvPr>
            <p:ph type="dt" sz="half" idx="14"/>
          </p:nvPr>
        </p:nvSpPr>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
        <p:nvSpPr>
          <p:cNvPr id="3" name="Title 2"/>
          <p:cNvSpPr>
            <a:spLocks noGrp="1"/>
          </p:cNvSpPr>
          <p:nvPr>
            <p:ph type="title"/>
          </p:nvPr>
        </p:nvSpPr>
        <p:spPr/>
        <p:txBody>
          <a:bodyPr/>
          <a:lstStyle/>
          <a:p>
            <a:r>
              <a:rPr lang="en-US"/>
              <a:t>Click to edit Master title style</a:t>
            </a:r>
          </a:p>
        </p:txBody>
      </p:sp>
      <p:pic>
        <p:nvPicPr>
          <p:cNvPr id="9" name="Image 10"/>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85156" y="6172894"/>
            <a:ext cx="1525809" cy="503134"/>
          </a:xfrm>
          <a:prstGeom prst="rect">
            <a:avLst/>
          </a:prstGeom>
          <a:noFill/>
          <a:ln>
            <a:noFill/>
          </a:ln>
        </p:spPr>
      </p:pic>
      <p:sp>
        <p:nvSpPr>
          <p:cNvPr id="8" name="Rectangle 7"/>
          <p:cNvSpPr/>
          <p:nvPr userDrawn="1"/>
        </p:nvSpPr>
        <p:spPr>
          <a:xfrm>
            <a:off x="0" y="380854"/>
            <a:ext cx="208800" cy="6080207"/>
          </a:xfrm>
          <a:prstGeom prst="rect">
            <a:avLst/>
          </a:prstGeom>
          <a:solidFill>
            <a:srgbClr val="00AC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a:endParaRPr lang="en-US"/>
          </a:p>
        </p:txBody>
      </p:sp>
      <p:sp>
        <p:nvSpPr>
          <p:cNvPr id="11" name="TextBox 10"/>
          <p:cNvSpPr txBox="1"/>
          <p:nvPr userDrawn="1"/>
        </p:nvSpPr>
        <p:spPr>
          <a:xfrm>
            <a:off x="587374" y="6717425"/>
            <a:ext cx="11017251" cy="110800"/>
          </a:xfrm>
          <a:prstGeom prst="rect">
            <a:avLst/>
          </a:prstGeom>
          <a:noFill/>
          <a:ln w="9525" cap="flat" cmpd="sng" algn="ctr">
            <a:noFill/>
            <a:prstDash val="solid"/>
            <a:round/>
            <a:headEnd type="none" w="med" len="med"/>
            <a:tailEnd type="none" w="med" len="med"/>
          </a:ln>
        </p:spPr>
        <p:txBody>
          <a:bodyPr wrap="none" lIns="0" tIns="0" rIns="0" bIns="0" rtlCol="0" anchor="ctr">
            <a:spAutoFit/>
          </a:bodyPr>
          <a:lstStyle/>
          <a:p>
            <a:pPr algn="ctr">
              <a:lnSpc>
                <a:spcPct val="90000"/>
              </a:lnSpc>
              <a:spcAft>
                <a:spcPts val="600"/>
              </a:spcAft>
            </a:pPr>
            <a:r>
              <a:rPr lang="en-US" sz="800" b="0" i="1">
                <a:solidFill>
                  <a:schemeClr val="bg1">
                    <a:lumMod val="50000"/>
                  </a:schemeClr>
                </a:solidFill>
                <a:latin typeface="+mn-lt"/>
                <a:cs typeface="Arial" panose="020B0604020202020204" pitchFamily="34" charset="0"/>
                <a:sym typeface="Arial" panose="020B0604020202020204" pitchFamily="34" charset="0"/>
              </a:rPr>
              <a:t>Confidential. Do not distribute—Work in progress. Information in this document does not imply that decisions have been made. Any decisions will take place within the required social and legal processes and timelines</a:t>
            </a:r>
          </a:p>
        </p:txBody>
      </p:sp>
    </p:spTree>
    <p:extLst>
      <p:ext uri="{BB962C8B-B14F-4D97-AF65-F5344CB8AC3E}">
        <p14:creationId xmlns:p14="http://schemas.microsoft.com/office/powerpoint/2010/main" val="412458654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7561894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4" name="Date Placeholder 3"/>
          <p:cNvSpPr>
            <a:spLocks noGrp="1"/>
          </p:cNvSpPr>
          <p:nvPr>
            <p:ph type="dt" sz="half" idx="14"/>
          </p:nvPr>
        </p:nvSpPr>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Century Gothic" panose="020B0502020202020204" pitchFamily="34" charset="0"/>
                <a:sym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412463684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rgbClr val="FFFFFF"/>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97E7D54-1B30-4969-851D-E433EA347CC0}"/>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Title 1">
            <a:extLst>
              <a:ext uri="{FF2B5EF4-FFF2-40B4-BE49-F238E27FC236}">
                <a16:creationId xmlns:a16="http://schemas.microsoft.com/office/drawing/2014/main" id="{E92DFCD5-00D1-4B4B-A19A-4F5EC4AFFCDC}"/>
              </a:ext>
            </a:extLst>
          </p:cNvPr>
          <p:cNvSpPr>
            <a:spLocks noGrp="1"/>
          </p:cNvSpPr>
          <p:nvPr>
            <p:ph type="title" hasCustomPrompt="1"/>
          </p:nvPr>
        </p:nvSpPr>
        <p:spPr>
          <a:xfrm>
            <a:off x="587375" y="548909"/>
            <a:ext cx="9641713" cy="335476"/>
          </a:xfrm>
        </p:spPr>
        <p:txBody>
          <a:bodyPr anchor="b" anchorCtr="0"/>
          <a:lstStyle>
            <a:lvl1pPr>
              <a:defRPr/>
            </a:lvl1pPr>
          </a:lstStyle>
          <a:p>
            <a:r>
              <a:rPr lang="en-US"/>
              <a:t>Titre de la slide sur une ligne</a:t>
            </a:r>
          </a:p>
        </p:txBody>
      </p:sp>
    </p:spTree>
    <p:extLst>
      <p:ext uri="{BB962C8B-B14F-4D97-AF65-F5344CB8AC3E}">
        <p14:creationId xmlns:p14="http://schemas.microsoft.com/office/powerpoint/2010/main" val="2153090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256194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ts val="6000"/>
              </a:lnSpc>
              <a:spcBef>
                <a:spcPct val="0"/>
              </a:spcBef>
              <a:spcAft>
                <a:spcPct val="0"/>
              </a:spcAft>
            </a:pPr>
            <a:endParaRPr lang="en-US" sz="5400" b="0" i="0" baseline="0" err="1">
              <a:solidFill>
                <a:schemeClr val="bg1"/>
              </a:solidFill>
              <a:latin typeface="Century Gothic" panose="020B0502020202020204" pitchFamily="34" charset="0"/>
              <a:ea typeface="+mn-ea"/>
              <a:cs typeface="Arial" panose="020B0604020202020204" pitchFamily="34" charset="0"/>
              <a:sym typeface="Century Gothic" panose="020B0502020202020204" pitchFamily="34" charset="0"/>
            </a:endParaRPr>
          </a:p>
        </p:txBody>
      </p:sp>
      <p:sp>
        <p:nvSpPr>
          <p:cNvPr id="9" name="Date Placeholder 8"/>
          <p:cNvSpPr>
            <a:spLocks noGrp="1"/>
          </p:cNvSpPr>
          <p:nvPr>
            <p:ph type="dt" sz="half" idx="10"/>
          </p:nvPr>
        </p:nvSpPr>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Century Gothic" panose="020B0502020202020204" pitchFamily="34" charset="0"/>
                <a:ea typeface="+mn-ea"/>
                <a:cs typeface="Arial" panose="020B0604020202020204" pitchFamily="34" charset="0"/>
                <a:sym typeface="Century Gothic" panose="020B0502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3190974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268210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5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9" name="Date Placeholder 8"/>
          <p:cNvSpPr>
            <a:spLocks noGrp="1"/>
          </p:cNvSpPr>
          <p:nvPr>
            <p:ph type="dt" sz="half" idx="10"/>
          </p:nvPr>
        </p:nvSpPr>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Century Gothic" panose="020B0502020202020204" pitchFamily="34" charset="0"/>
                <a:sym typeface="Century Gothic" panose="020B0502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05661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54301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0" name="Picture 9"/>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10540183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266770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0" name="Picture 9"/>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
        <p:nvSpPr>
          <p:cNvPr id="4" name="Title 3"/>
          <p:cNvSpPr>
            <a:spLocks noGrp="1"/>
          </p:cNvSpPr>
          <p:nvPr>
            <p:ph type="title"/>
          </p:nvPr>
        </p:nvSpPr>
        <p:spPr>
          <a:xfrm>
            <a:off x="587374" y="262800"/>
            <a:ext cx="6254496" cy="511200"/>
          </a:xfrm>
        </p:spPr>
        <p:txBody>
          <a:bodyPr/>
          <a:lstStyle/>
          <a:p>
            <a:r>
              <a:rPr lang="en-US"/>
              <a:t>Click to edit Master title style</a:t>
            </a:r>
          </a:p>
        </p:txBody>
      </p:sp>
    </p:spTree>
    <p:extLst>
      <p:ext uri="{BB962C8B-B14F-4D97-AF65-F5344CB8AC3E}">
        <p14:creationId xmlns:p14="http://schemas.microsoft.com/office/powerpoint/2010/main" val="27487568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8245801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6" name="Picture 15"/>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
        <p:nvSpPr>
          <p:cNvPr id="4" name="Title 3"/>
          <p:cNvSpPr>
            <a:spLocks noGrp="1"/>
          </p:cNvSpPr>
          <p:nvPr>
            <p:ph type="title"/>
          </p:nvPr>
        </p:nvSpPr>
        <p:spPr>
          <a:xfrm>
            <a:off x="587374" y="262800"/>
            <a:ext cx="8101584" cy="511200"/>
          </a:xfrm>
        </p:spPr>
        <p:txBody>
          <a:bodyPr/>
          <a:lstStyle/>
          <a:p>
            <a:r>
              <a:rPr lang="en-US"/>
              <a:t>Click to edit Master title style</a:t>
            </a:r>
          </a:p>
        </p:txBody>
      </p:sp>
    </p:spTree>
    <p:extLst>
      <p:ext uri="{BB962C8B-B14F-4D97-AF65-F5344CB8AC3E}">
        <p14:creationId xmlns:p14="http://schemas.microsoft.com/office/powerpoint/2010/main" val="294056418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101651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23" name="Picture 22"/>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Century Gothic" panose="020B0502020202020204" pitchFamily="34" charset="0"/>
                <a:sym typeface="Century Gothic" panose="020B0502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235776346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47981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0" name="Picture 9"/>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Century Gothic" panose="020B0502020202020204" pitchFamily="34" charset="0"/>
                <a:sym typeface="Century Gothic" panose="020B0502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12436659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5756359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0" name="Picture 9"/>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Century Gothic" panose="020B0502020202020204" pitchFamily="34" charset="0"/>
                <a:sym typeface="Century Gothic" panose="020B0502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258362711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864269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9" name="Picture 2"/>
          <p:cNvPicPr>
            <a:picLocks noChangeAspect="1" noChangeArrowheads="1"/>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Century Gothic" panose="020B0502020202020204" pitchFamily="34" charset="0"/>
                <a:sym typeface="Century Gothic" panose="020B0502020202020204" pitchFamily="34" charset="0"/>
              </a:defRPr>
            </a:lvl1pPr>
          </a:lstStyle>
          <a:p>
            <a:r>
              <a:rPr lang="en-US">
                <a:solidFill>
                  <a:schemeClr val="tx2"/>
                </a:solidFill>
              </a:rPr>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11399447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944157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eaLnBrk="1">
              <a:defRPr sz="1000">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pic>
        <p:nvPicPr>
          <p:cNvPr id="11" name="Picture 10"/>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22330867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Click to add a title</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GB"/>
              <a:t>Confidential Board November 2017</a:t>
            </a:r>
          </a:p>
        </p:txBody>
      </p:sp>
      <p:sp>
        <p:nvSpPr>
          <p:cNvPr id="8" name="Text Placeholder 7"/>
          <p:cNvSpPr>
            <a:spLocks noGrp="1"/>
          </p:cNvSpPr>
          <p:nvPr>
            <p:ph type="body" sz="quarter" idx="13" hasCustomPrompt="1"/>
          </p:nvPr>
        </p:nvSpPr>
        <p:spPr>
          <a:xfrm>
            <a:off x="583200" y="792000"/>
            <a:ext cx="11017250" cy="424800"/>
          </a:xfrm>
        </p:spPr>
        <p:txBody>
          <a:bodyPr/>
          <a:lstStyle>
            <a:lvl1pPr>
              <a:defRPr sz="1600" cap="all" baseline="0">
                <a:solidFill>
                  <a:schemeClr val="tx1"/>
                </a:solidFill>
              </a:defRPr>
            </a:lvl1pPr>
          </a:lstStyle>
          <a:p>
            <a:r>
              <a:rPr lang="en-GB" noProof="0"/>
              <a:t>Click to add a subtitle</a:t>
            </a:r>
          </a:p>
        </p:txBody>
      </p:sp>
      <p:sp>
        <p:nvSpPr>
          <p:cNvPr id="7" name="Slide Number Placeholder 5"/>
          <p:cNvSpPr>
            <a:spLocks noGrp="1"/>
          </p:cNvSpPr>
          <p:nvPr>
            <p:ph type="sldNum" sz="quarter" idx="4"/>
          </p:nvPr>
        </p:nvSpPr>
        <p:spPr>
          <a:xfrm>
            <a:off x="11408400" y="6476400"/>
            <a:ext cx="558000" cy="237600"/>
          </a:xfrm>
          <a:prstGeom prst="rect">
            <a:avLst/>
          </a:prstGeom>
        </p:spPr>
        <p:txBody>
          <a:bodyPr vert="horz" lIns="72000" tIns="45720" rIns="0" bIns="45720" rtlCol="0" anchor="t" anchorCtr="0"/>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tx1">
                    <a:tint val="75000"/>
                  </a:schemeClr>
                </a:solidFill>
              </a:defRPr>
            </a:lvl1pPr>
          </a:lstStyle>
          <a:p>
            <a:pPr>
              <a:defRPr/>
            </a:pPr>
            <a:r>
              <a:rPr lang="fr-FR">
                <a:solidFill>
                  <a:schemeClr val="tx1"/>
                </a:solidFill>
              </a:rPr>
              <a:t>—</a:t>
            </a:r>
            <a:r>
              <a:rPr lang="fr-FR">
                <a:solidFill>
                  <a:srgbClr val="868686"/>
                </a:solidFill>
              </a:rPr>
              <a:t>  </a:t>
            </a:r>
            <a:fld id="{7FE6C753-64F1-4BAF-81F3-BDE68A33972B}" type="slidenum">
              <a:rPr lang="fr-FR" b="1" smtClean="0">
                <a:solidFill>
                  <a:srgbClr val="232020"/>
                </a:solidFill>
              </a:rPr>
              <a:pPr>
                <a:defRPr/>
              </a:pPr>
              <a:t>‹#›</a:t>
            </a:fld>
            <a:endParaRPr lang="fr-FR" b="1">
              <a:solidFill>
                <a:srgbClr val="232020"/>
              </a:solidFill>
            </a:endParaRPr>
          </a:p>
        </p:txBody>
      </p:sp>
    </p:spTree>
    <p:extLst>
      <p:ext uri="{BB962C8B-B14F-4D97-AF65-F5344CB8AC3E}">
        <p14:creationId xmlns:p14="http://schemas.microsoft.com/office/powerpoint/2010/main" val="532961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636305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pic>
        <p:nvPicPr>
          <p:cNvPr id="18" name="Picture 2"/>
          <p:cNvPicPr>
            <a:picLocks noChangeAspect="1" noChangeArrowheads="1"/>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15032575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0757929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Century Gothic" panose="020B0502020202020204" pitchFamily="34" charset="0"/>
                <a:sym typeface="Century Gothic" panose="020B0502020202020204"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eaLnBrk="1">
              <a:defRPr sz="1000">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pic>
        <p:nvPicPr>
          <p:cNvPr id="17" name="Picture 16"/>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93147591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482351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1" name="Picture 2"/>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
        <p:nvSpPr>
          <p:cNvPr id="4" name="Title 3"/>
          <p:cNvSpPr>
            <a:spLocks noGrp="1"/>
          </p:cNvSpPr>
          <p:nvPr>
            <p:ph type="title"/>
          </p:nvPr>
        </p:nvSpPr>
        <p:spPr>
          <a:xfrm>
            <a:off x="587374" y="262800"/>
            <a:ext cx="4672584" cy="511200"/>
          </a:xfrm>
        </p:spPr>
        <p:txBody>
          <a:bodyPr/>
          <a:lstStyle/>
          <a:p>
            <a:r>
              <a:rPr lang="en-US"/>
              <a:t>Click to edit Master title style</a:t>
            </a:r>
          </a:p>
        </p:txBody>
      </p:sp>
    </p:spTree>
    <p:extLst>
      <p:ext uri="{BB962C8B-B14F-4D97-AF65-F5344CB8AC3E}">
        <p14:creationId xmlns:p14="http://schemas.microsoft.com/office/powerpoint/2010/main" val="375923421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207476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eaLnBrk="1">
              <a:defRPr sz="1000">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pic>
        <p:nvPicPr>
          <p:cNvPr id="13" name="Picture 12"/>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4" name="Title 3"/>
          <p:cNvSpPr>
            <a:spLocks noGrp="1"/>
          </p:cNvSpPr>
          <p:nvPr>
            <p:ph type="title"/>
          </p:nvPr>
        </p:nvSpPr>
        <p:spPr>
          <a:xfrm>
            <a:off x="587374" y="262800"/>
            <a:ext cx="4672584" cy="511200"/>
          </a:xfrm>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42694484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6513696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pic>
        <p:nvPicPr>
          <p:cNvPr id="10" name="Picture 2"/>
          <p:cNvPicPr>
            <a:picLocks noChangeAspect="1" noChangeArrowheads="1"/>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
        <p:nvSpPr>
          <p:cNvPr id="4" name="Title 3"/>
          <p:cNvSpPr>
            <a:spLocks noGrp="1"/>
          </p:cNvSpPr>
          <p:nvPr>
            <p:ph type="title"/>
          </p:nvPr>
        </p:nvSpPr>
        <p:spPr>
          <a:xfrm>
            <a:off x="587374" y="262800"/>
            <a:ext cx="6254496" cy="511200"/>
          </a:xfrm>
        </p:spPr>
        <p:txBody>
          <a:bodyPr/>
          <a:lstStyle/>
          <a:p>
            <a:r>
              <a:rPr lang="en-US"/>
              <a:t>Click to edit Master title style</a:t>
            </a:r>
          </a:p>
        </p:txBody>
      </p:sp>
    </p:spTree>
    <p:extLst>
      <p:ext uri="{BB962C8B-B14F-4D97-AF65-F5344CB8AC3E}">
        <p14:creationId xmlns:p14="http://schemas.microsoft.com/office/powerpoint/2010/main" val="15481262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462353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1"/>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eaLnBrk="1">
              <a:defRPr sz="1000">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pic>
        <p:nvPicPr>
          <p:cNvPr id="14" name="Picture 13"/>
          <p:cNvPicPr>
            <a:picLocks noChangeAspect="1"/>
          </p:cNvPicPr>
          <p:nvPr userDrawn="1"/>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
        <p:nvSpPr>
          <p:cNvPr id="4" name="Title 3"/>
          <p:cNvSpPr>
            <a:spLocks noGrp="1"/>
          </p:cNvSpPr>
          <p:nvPr>
            <p:ph type="title"/>
          </p:nvPr>
        </p:nvSpPr>
        <p:spPr>
          <a:xfrm>
            <a:off x="587374" y="262800"/>
            <a:ext cx="6254496" cy="511200"/>
          </a:xfrm>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9498545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0173644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ts val="6000"/>
              </a:lnSpc>
              <a:spcBef>
                <a:spcPct val="0"/>
              </a:spcBef>
              <a:spcAft>
                <a:spcPct val="0"/>
              </a:spcAft>
            </a:pPr>
            <a:endParaRPr lang="en-US" sz="5400" b="0" i="0" baseline="0" err="1">
              <a:solidFill>
                <a:schemeClr val="bg1"/>
              </a:solidFill>
              <a:latin typeface="Century Gothic" panose="020B0502020202020204" pitchFamily="34" charset="0"/>
              <a:ea typeface="+mn-ea"/>
              <a:cs typeface="Arial" panose="020B0604020202020204" pitchFamily="34" charset="0"/>
              <a:sym typeface="Century Gothic" panose="020B0502020202020204" pitchFamily="34" charset="0"/>
            </a:endParaRPr>
          </a:p>
        </p:txBody>
      </p:sp>
      <p:sp>
        <p:nvSpPr>
          <p:cNvPr id="7" name="Date Placeholder 4"/>
          <p:cNvSpPr>
            <a:spLocks noGrp="1"/>
          </p:cNvSpPr>
          <p:nvPr>
            <p:ph type="dt" sz="half" idx="10"/>
          </p:nvPr>
        </p:nvSpPr>
        <p:spPr>
          <a:xfrm>
            <a:off x="9677400" y="6405036"/>
            <a:ext cx="1482051" cy="153888"/>
          </a:xfr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Century Gothic" panose="020B0502020202020204" pitchFamily="34" charset="0"/>
                <a:ea typeface="+mn-ea"/>
                <a:cs typeface="Arial" panose="020B0604020202020204" pitchFamily="34" charset="0"/>
                <a:sym typeface="Century Gothic" panose="020B0502020202020204" pitchFamily="34" charset="0"/>
              </a:defRPr>
            </a:lvl1pPr>
          </a:lstStyle>
          <a:p>
            <a:r>
              <a:rPr lang="en-US"/>
              <a:t>Click to add big statement text</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2607332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905425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ts val="6000"/>
              </a:lnSpc>
              <a:spcBef>
                <a:spcPct val="0"/>
              </a:spcBef>
              <a:spcAft>
                <a:spcPct val="0"/>
              </a:spcAft>
            </a:pPr>
            <a:endParaRPr lang="en-US" sz="5400" b="0" i="0" baseline="0" err="1">
              <a:solidFill>
                <a:schemeClr val="bg1"/>
              </a:solidFill>
              <a:latin typeface="Century Gothic" panose="020B0502020202020204" pitchFamily="34" charset="0"/>
              <a:ea typeface="+mn-ea"/>
              <a:cs typeface="Arial" panose="020B0604020202020204" pitchFamily="34" charset="0"/>
              <a:sym typeface="Century Gothic" panose="020B0502020202020204" pitchFamily="34" charset="0"/>
            </a:endParaRPr>
          </a:p>
        </p:txBody>
      </p:sp>
      <p:sp>
        <p:nvSpPr>
          <p:cNvPr id="8" name="Date Placeholder 7"/>
          <p:cNvSpPr>
            <a:spLocks noGrp="1"/>
          </p:cNvSpPr>
          <p:nvPr>
            <p:ph type="dt" sz="half" idx="10"/>
          </p:nvPr>
        </p:nvSpPr>
        <p:spPr/>
        <p:txBody>
          <a:bodyPr/>
          <a:lstStyle>
            <a:lvl1pPr eaLnBrk="1">
              <a:defRPr>
                <a:latin typeface="Century Gothic" panose="020B0502020202020204" pitchFamily="34" charset="0"/>
                <a:sym typeface="Century Gothic" panose="020B0502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n-US" sz="1200">
              <a:solidFill>
                <a:schemeClr val="bg1"/>
              </a:solidFill>
              <a:latin typeface="Century Gothic" panose="020B0502020202020204" pitchFamily="34" charset="0"/>
              <a:sym typeface="Century Gothic" panose="020B0502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1"/>
                </a:solidFill>
                <a:latin typeface="Century Gothic" panose="020B0502020202020204" pitchFamily="34" charset="0"/>
                <a:ea typeface="+mn-ea"/>
                <a:cs typeface="Arial" panose="020B0604020202020204" pitchFamily="34" charset="0"/>
                <a:sym typeface="Century Gothic" panose="020B0502020202020204" pitchFamily="34" charset="0"/>
              </a:defRPr>
            </a:lvl1pPr>
          </a:lstStyle>
          <a:p>
            <a:r>
              <a:rPr lang="en-US"/>
              <a:t>Click to add big statement text</a:t>
            </a: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8407386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191543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3" imgW="270" imgH="270" progId="TCLayout.ActiveDocument.1">
                  <p:embed/>
                </p:oleObj>
              </mc:Choice>
              <mc:Fallback>
                <p:oleObj name="Diapositive think-cell"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pPr eaLnBrk="1"/>
            <a:endParaRPr lang="en-US">
              <a:latin typeface="Century Gothic" panose="020B0502020202020204" pitchFamily="34" charset="0"/>
              <a:sym typeface="Century Gothic" panose="020B0502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2" name="Date Placeholder 1"/>
          <p:cNvSpPr>
            <a:spLocks noGrp="1"/>
          </p:cNvSpPr>
          <p:nvPr>
            <p:ph type="dt" sz="half" idx="10"/>
          </p:nvPr>
        </p:nvSpPr>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Tree>
    <p:extLst>
      <p:ext uri="{BB962C8B-B14F-4D97-AF65-F5344CB8AC3E}">
        <p14:creationId xmlns:p14="http://schemas.microsoft.com/office/powerpoint/2010/main" val="32144536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9754567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5" imgW="270" imgH="270" progId="TCLayout.ActiveDocument.1">
                  <p:embed/>
                </p:oleObj>
              </mc:Choice>
              <mc:Fallback>
                <p:oleObj name="Diapositive think-cell"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3" name="Date Placeholder 2"/>
          <p:cNvSpPr>
            <a:spLocks noGrp="1"/>
          </p:cNvSpPr>
          <p:nvPr>
            <p:ph type="dt" sz="half" idx="10"/>
          </p:nvPr>
        </p:nvSpPr>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
        <p:nvSpPr>
          <p:cNvPr id="6" name="Title 5"/>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169450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White background">
    <p:bg>
      <p:bgPr>
        <a:solidFill>
          <a:srgbClr val="FFFFFF"/>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97E7D54-1B30-4969-851D-E433EA347CC0}"/>
              </a:ext>
            </a:extLst>
          </p:cNvPr>
          <p:cNvSpPr/>
          <p:nvPr userDrawn="1"/>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Single Corner Rounded 18">
            <a:extLst>
              <a:ext uri="{FF2B5EF4-FFF2-40B4-BE49-F238E27FC236}">
                <a16:creationId xmlns:a16="http://schemas.microsoft.com/office/drawing/2014/main" id="{317E15BE-8824-4B26-A44C-401C567CC97F}"/>
              </a:ext>
            </a:extLst>
          </p:cNvPr>
          <p:cNvSpPr/>
          <p:nvPr userDrawn="1"/>
        </p:nvSpPr>
        <p:spPr>
          <a:xfrm rot="5400000">
            <a:off x="-1270" y="6521452"/>
            <a:ext cx="337820" cy="335279"/>
          </a:xfrm>
          <a:prstGeom prst="round1Rect">
            <a:avLst>
              <a:gd name="adj" fmla="val 44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68686"/>
              </a:solidFill>
              <a:effectLst/>
              <a:uLnTx/>
              <a:uFillTx/>
              <a:latin typeface="Poppins"/>
              <a:ea typeface="+mn-ea"/>
              <a:cs typeface="+mn-cs"/>
            </a:endParaRPr>
          </a:p>
        </p:txBody>
      </p:sp>
      <p:sp>
        <p:nvSpPr>
          <p:cNvPr id="4" name="ZoneTexte 24">
            <a:extLst>
              <a:ext uri="{FF2B5EF4-FFF2-40B4-BE49-F238E27FC236}">
                <a16:creationId xmlns:a16="http://schemas.microsoft.com/office/drawing/2014/main" id="{392823CD-FF38-42C1-861E-081AAB04EA8B}"/>
              </a:ext>
            </a:extLst>
          </p:cNvPr>
          <p:cNvSpPr txBox="1"/>
          <p:nvPr userDrawn="1"/>
        </p:nvSpPr>
        <p:spPr>
          <a:xfrm>
            <a:off x="57498" y="6619842"/>
            <a:ext cx="220285" cy="138499"/>
          </a:xfrm>
          <a:prstGeom prst="rect">
            <a:avLst/>
          </a:prstGeom>
          <a:solidFill>
            <a:schemeClr val="accent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AB7268-2CED-4D4F-9DAF-32B864D05AF9}" type="slidenum">
              <a:rPr kumimoji="0" lang="en-US" sz="900" b="1" i="0" u="none" strike="noStrike" kern="1200" cap="none" spc="0" normalizeH="0" baseline="0" noProof="0" smtClean="0">
                <a:ln>
                  <a:noFill/>
                </a:ln>
                <a:solidFill>
                  <a:srgbClr val="FFFFFF"/>
                </a:solidFill>
                <a:effectLst/>
                <a:uLnTx/>
                <a:uFillTx/>
                <a:latin typeface="Poppins"/>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900" b="1" i="0" u="none" strike="noStrike" kern="1200" cap="none" spc="0" normalizeH="0" baseline="0" noProof="0">
              <a:ln>
                <a:noFill/>
              </a:ln>
              <a:solidFill>
                <a:srgbClr val="FFFFFF"/>
              </a:solidFill>
              <a:effectLst/>
              <a:uLnTx/>
              <a:uFillTx/>
              <a:latin typeface="Poppins"/>
              <a:ea typeface="+mn-ea"/>
              <a:cs typeface="+mn-cs"/>
            </a:endParaRPr>
          </a:p>
        </p:txBody>
      </p:sp>
      <p:sp>
        <p:nvSpPr>
          <p:cNvPr id="5" name="Title 1">
            <a:extLst>
              <a:ext uri="{FF2B5EF4-FFF2-40B4-BE49-F238E27FC236}">
                <a16:creationId xmlns:a16="http://schemas.microsoft.com/office/drawing/2014/main" id="{79F2CCA7-612D-42C7-A419-5C8693AFD1C6}"/>
              </a:ext>
            </a:extLst>
          </p:cNvPr>
          <p:cNvSpPr>
            <a:spLocks noGrp="1"/>
          </p:cNvSpPr>
          <p:nvPr>
            <p:ph type="title" hasCustomPrompt="1"/>
          </p:nvPr>
        </p:nvSpPr>
        <p:spPr>
          <a:xfrm>
            <a:off x="587375" y="548909"/>
            <a:ext cx="9641713" cy="335476"/>
          </a:xfrm>
        </p:spPr>
        <p:txBody>
          <a:bodyPr anchor="b" anchorCtr="0"/>
          <a:lstStyle>
            <a:lvl1pPr>
              <a:defRPr/>
            </a:lvl1pPr>
          </a:lstStyle>
          <a:p>
            <a:r>
              <a:rPr lang="en-US" err="1"/>
              <a:t>Titre</a:t>
            </a:r>
            <a:r>
              <a:rPr lang="en-US"/>
              <a:t> de la slide sur </a:t>
            </a:r>
            <a:r>
              <a:rPr lang="en-US" err="1"/>
              <a:t>une</a:t>
            </a:r>
            <a:r>
              <a:rPr lang="en-US"/>
              <a:t> </a:t>
            </a:r>
            <a:r>
              <a:rPr lang="en-US" err="1"/>
              <a:t>ligne</a:t>
            </a:r>
            <a:endParaRPr lang="en-US"/>
          </a:p>
        </p:txBody>
      </p:sp>
      <p:cxnSp>
        <p:nvCxnSpPr>
          <p:cNvPr id="6" name="Connecteur droit 10">
            <a:extLst>
              <a:ext uri="{FF2B5EF4-FFF2-40B4-BE49-F238E27FC236}">
                <a16:creationId xmlns:a16="http://schemas.microsoft.com/office/drawing/2014/main" id="{9909F818-0CEB-413F-8BFD-7785C7DA08FD}"/>
              </a:ext>
            </a:extLst>
          </p:cNvPr>
          <p:cNvCxnSpPr>
            <a:cxnSpLocks/>
          </p:cNvCxnSpPr>
          <p:nvPr userDrawn="1"/>
        </p:nvCxnSpPr>
        <p:spPr>
          <a:xfrm flipH="1">
            <a:off x="1" y="961273"/>
            <a:ext cx="1387642"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Espace réservé du texte 2">
            <a:extLst>
              <a:ext uri="{FF2B5EF4-FFF2-40B4-BE49-F238E27FC236}">
                <a16:creationId xmlns:a16="http://schemas.microsoft.com/office/drawing/2014/main" id="{51445FC4-47F7-416C-BE73-B2D347C0C7F5}"/>
              </a:ext>
            </a:extLst>
          </p:cNvPr>
          <p:cNvSpPr>
            <a:spLocks noGrp="1"/>
          </p:cNvSpPr>
          <p:nvPr>
            <p:ph type="body" sz="quarter" idx="10" hasCustomPrompt="1"/>
          </p:nvPr>
        </p:nvSpPr>
        <p:spPr>
          <a:xfrm>
            <a:off x="587375" y="1117600"/>
            <a:ext cx="11017250" cy="2889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2C4D8E"/>
                </a:solidFill>
                <a:effectLst/>
                <a:uLnTx/>
                <a:uFillTx/>
                <a:latin typeface="Poppins"/>
                <a:ea typeface="+mn-ea"/>
                <a:cs typeface="+mn-cs"/>
              </a:rPr>
              <a:t>Modifiez</a:t>
            </a:r>
            <a:r>
              <a:rPr kumimoji="0" lang="en-US" sz="1400" b="0" i="0" u="none" strike="noStrike" kern="1200" cap="none" spc="0" normalizeH="0" baseline="0" noProof="0">
                <a:ln>
                  <a:noFill/>
                </a:ln>
                <a:solidFill>
                  <a:srgbClr val="2C4D8E"/>
                </a:solidFill>
                <a:effectLst/>
                <a:uLnTx/>
                <a:uFillTx/>
                <a:latin typeface="Poppins"/>
                <a:ea typeface="+mn-ea"/>
                <a:cs typeface="+mn-cs"/>
              </a:rPr>
              <a:t> le style du </a:t>
            </a:r>
            <a:r>
              <a:rPr kumimoji="0" lang="en-US" sz="1400" b="0" i="0" u="none" strike="noStrike" kern="1200" cap="none" spc="0" normalizeH="0" baseline="0" noProof="0" err="1">
                <a:ln>
                  <a:noFill/>
                </a:ln>
                <a:solidFill>
                  <a:srgbClr val="2C4D8E"/>
                </a:solidFill>
                <a:effectLst/>
                <a:uLnTx/>
                <a:uFillTx/>
                <a:latin typeface="Poppins"/>
                <a:ea typeface="+mn-ea"/>
                <a:cs typeface="+mn-cs"/>
              </a:rPr>
              <a:t>titre</a:t>
            </a:r>
            <a:endParaRPr kumimoji="0" lang="en-US" sz="1400" b="0" i="0" u="none" strike="noStrike" kern="1200" cap="none" spc="0" normalizeH="0" baseline="0" noProof="0">
              <a:ln>
                <a:noFill/>
              </a:ln>
              <a:solidFill>
                <a:srgbClr val="2C4D8E"/>
              </a:solidFill>
              <a:effectLst/>
              <a:uLnTx/>
              <a:uFillTx/>
              <a:latin typeface="Poppins"/>
              <a:ea typeface="+mn-ea"/>
              <a:cs typeface="+mn-cs"/>
            </a:endParaRPr>
          </a:p>
        </p:txBody>
      </p:sp>
    </p:spTree>
    <p:extLst>
      <p:ext uri="{BB962C8B-B14F-4D97-AF65-F5344CB8AC3E}">
        <p14:creationId xmlns:p14="http://schemas.microsoft.com/office/powerpoint/2010/main" val="1995204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61583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1000"/>
              </a:spcAft>
            </a:pPr>
            <a:endParaRPr lang="en-US" sz="1200">
              <a:solidFill>
                <a:prstClr val="white"/>
              </a:solidFill>
              <a:latin typeface="Century Gothic" panose="020B0502020202020204" pitchFamily="34" charset="0"/>
              <a:sym typeface="Century Gothic" panose="020B0502020202020204" pitchFamily="34" charset="0"/>
            </a:endParaRPr>
          </a:p>
        </p:txBody>
      </p:sp>
      <p:sp>
        <p:nvSpPr>
          <p:cNvPr id="20" name="TextBox 19"/>
          <p:cNvSpPr txBox="1"/>
          <p:nvPr userDrawn="1"/>
        </p:nvSpPr>
        <p:spPr>
          <a:xfrm>
            <a:off x="630000" y="2675846"/>
            <a:ext cx="2819400" cy="1565942"/>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4800">
                <a:solidFill>
                  <a:schemeClr val="tx2"/>
                </a:solidFill>
                <a:latin typeface="Century Gothic" panose="020B0502020202020204" pitchFamily="34" charset="0"/>
                <a:sym typeface="Century Gothic" panose="020B0502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58066111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1"/>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591317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eaLnBrk="1">
              <a:defRPr>
                <a:solidFill>
                  <a:schemeClr val="bg1"/>
                </a:solidFill>
                <a:latin typeface="Century Gothic" panose="020B0502020202020204" pitchFamily="34" charset="0"/>
                <a:sym typeface="Century Gothic" panose="020B0502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Century Gothic" panose="020B0502020202020204" pitchFamily="34" charset="0"/>
              <a:ea typeface="+mn-ea"/>
              <a:cs typeface="+mn-cs"/>
              <a:sym typeface="Century Gothic" panose="020B0502020202020204" pitchFamily="34" charset="0"/>
            </a:endParaRPr>
          </a:p>
        </p:txBody>
      </p:sp>
      <p:sp>
        <p:nvSpPr>
          <p:cNvPr id="8"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16071963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5824680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eaLnBrk="1">
              <a:defRPr>
                <a:latin typeface="Century Gothic" panose="020B0502020202020204" pitchFamily="34" charset="0"/>
                <a:sym typeface="Century Gothic" panose="020B0502020202020204" pitchFamily="34" charset="0"/>
              </a:defRPr>
            </a:lvl1pPr>
          </a:lstStyle>
          <a:p>
            <a:endParaRPr lang="en-US"/>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6"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418957207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52843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5021826" y="1387257"/>
            <a:ext cx="6209072" cy="3877985"/>
          </a:xfrm>
          <a:prstGeom prst="rect">
            <a:avLst/>
          </a:prstGeom>
        </p:spPr>
        <p:txBody>
          <a:bodyPr wrap="square" lIns="0" tIns="0" rIns="0" bIns="0" anchor="ctr">
            <a:spAutoFit/>
          </a:bodyPr>
          <a:lstStyle/>
          <a:p>
            <a:pPr indent="0">
              <a:lnSpc>
                <a:spcPct val="100000"/>
              </a:lnSpc>
            </a:pPr>
            <a:r>
              <a:rPr lang="en-US" sz="900" b="0">
                <a:latin typeface="Century Gothic" panose="020B0502020202020204" pitchFamily="34" charset="0"/>
                <a:sym typeface="Century Gothic" panose="020B0502020202020204" pitchFamily="34" charset="0"/>
              </a:rPr>
              <a:t>The services and materials provided by The Boston Consulting Group (BCG) are subject to BCG's Standard Terms </a:t>
            </a:r>
            <a:br>
              <a:rPr lang="en-US" sz="900" b="0">
                <a:latin typeface="Century Gothic" panose="020B0502020202020204" pitchFamily="34" charset="0"/>
                <a:sym typeface="Century Gothic" panose="020B0502020202020204" pitchFamily="34" charset="0"/>
              </a:rPr>
            </a:br>
            <a:r>
              <a:rPr lang="en-US" sz="900" b="0">
                <a:latin typeface="Century Gothic" panose="020B0502020202020204" pitchFamily="34" charset="0"/>
                <a:sym typeface="Century Gothic" panose="020B0502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Century Gothic" panose="020B0502020202020204" pitchFamily="34" charset="0"/>
                <a:sym typeface="Century Gothic" panose="020B0502020202020204" pitchFamily="34" charset="0"/>
              </a:rPr>
            </a:br>
            <a:r>
              <a:rPr lang="en-US" sz="900" b="0">
                <a:latin typeface="Century Gothic" panose="020B0502020202020204" pitchFamily="34" charset="0"/>
                <a:sym typeface="Century Gothic" panose="020B0502020202020204" pitchFamily="34" charset="0"/>
              </a:rPr>
              <a:t>to update these materials after the date hereof, notwithstanding that such information may become outdated </a:t>
            </a:r>
            <a:br>
              <a:rPr lang="en-US" sz="900" b="0">
                <a:latin typeface="Century Gothic" panose="020B0502020202020204" pitchFamily="34" charset="0"/>
                <a:sym typeface="Century Gothic" panose="020B0502020202020204" pitchFamily="34" charset="0"/>
              </a:rPr>
            </a:br>
            <a:r>
              <a:rPr lang="en-US" sz="900" b="0">
                <a:latin typeface="Century Gothic" panose="020B0502020202020204" pitchFamily="34" charset="0"/>
                <a:sym typeface="Century Gothic" panose="020B0502020202020204" pitchFamily="34" charset="0"/>
              </a:rPr>
              <a:t>or inaccurate.</a:t>
            </a:r>
          </a:p>
          <a:p>
            <a:pPr indent="0">
              <a:lnSpc>
                <a:spcPct val="100000"/>
              </a:lnSpc>
            </a:pPr>
            <a:r>
              <a:rPr lang="en-US" sz="900" b="0">
                <a:latin typeface="Century Gothic" panose="020B0502020202020204" pitchFamily="34" charset="0"/>
                <a:sym typeface="Century Gothic" panose="020B0502020202020204" pitchFamily="34" charset="0"/>
              </a:rPr>
              <a:t> </a:t>
            </a:r>
          </a:p>
          <a:p>
            <a:pPr indent="0">
              <a:lnSpc>
                <a:spcPct val="100000"/>
              </a:lnSpc>
            </a:pPr>
            <a:r>
              <a:rPr lang="en-US" sz="900" b="0">
                <a:latin typeface="Century Gothic" panose="020B0502020202020204" pitchFamily="34" charset="0"/>
                <a:sym typeface="Century Gothic" panose="020B0502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a:latin typeface="Century Gothic" panose="020B0502020202020204" pitchFamily="34" charset="0"/>
                <a:sym typeface="Century Gothic" panose="020B0502020202020204" pitchFamily="34" charset="0"/>
              </a:rPr>
            </a:br>
            <a:r>
              <a:rPr lang="en-US" sz="900" b="0">
                <a:latin typeface="Century Gothic" panose="020B0502020202020204" pitchFamily="34" charset="0"/>
                <a:sym typeface="Century Gothic" panose="020B0502020202020204" pitchFamily="34" charset="0"/>
              </a:rPr>
              <a:t>of this document shall be deemed agreement with and consideration for the foregoing.</a:t>
            </a:r>
          </a:p>
          <a:p>
            <a:pPr indent="0">
              <a:lnSpc>
                <a:spcPct val="100000"/>
              </a:lnSpc>
            </a:pPr>
            <a:endParaRPr lang="en-US" sz="900" b="0">
              <a:latin typeface="Century Gothic" panose="020B0502020202020204" pitchFamily="34" charset="0"/>
              <a:sym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Century Gothic" panose="020B0502020202020204" pitchFamily="34" charset="0"/>
                <a:sym typeface="Century Gothic" panose="020B0502020202020204" pitchFamily="34" charset="0"/>
              </a:rPr>
              <a:t>BCG does not provide fairness opinions or valuations of market transactions, and these materials should not be relied </a:t>
            </a:r>
            <a:br>
              <a:rPr lang="en-US" sz="900" b="0">
                <a:latin typeface="Century Gothic" panose="020B0502020202020204" pitchFamily="34" charset="0"/>
                <a:sym typeface="Century Gothic" panose="020B0502020202020204" pitchFamily="34" charset="0"/>
              </a:rPr>
            </a:br>
            <a:r>
              <a:rPr lang="en-US" sz="900" b="0">
                <a:latin typeface="Century Gothic" panose="020B0502020202020204" pitchFamily="34" charset="0"/>
                <a:sym typeface="Century Gothic" panose="020B0502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a:latin typeface="Century Gothic" panose="020B0502020202020204" pitchFamily="34" charset="0"/>
                <a:sym typeface="Century Gothic" panose="020B0502020202020204" pitchFamily="34" charset="0"/>
              </a:rPr>
            </a:br>
            <a:r>
              <a:rPr lang="en-US" sz="900" b="0">
                <a:latin typeface="Century Gothic" panose="020B0502020202020204" pitchFamily="34" charset="0"/>
                <a:sym typeface="Century Gothic" panose="020B0502020202020204" pitchFamily="34" charset="0"/>
              </a:rPr>
              <a:t>or operating assumptions will clearly impact the analyses and conclusions.</a:t>
            </a:r>
          </a:p>
        </p:txBody>
      </p:sp>
      <p:sp>
        <p:nvSpPr>
          <p:cNvPr id="7" name="Title 6"/>
          <p:cNvSpPr txBox="1">
            <a:spLocks/>
          </p:cNvSpPr>
          <p:nvPr/>
        </p:nvSpPr>
        <p:spPr>
          <a:xfrm>
            <a:off x="639044" y="2993851"/>
            <a:ext cx="3199529" cy="6647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4800">
                <a:gradFill>
                  <a:gsLst>
                    <a:gs pos="100000">
                      <a:schemeClr val="tx2"/>
                    </a:gs>
                    <a:gs pos="2000">
                      <a:schemeClr val="accent1"/>
                    </a:gs>
                  </a:gsLst>
                  <a:lin ang="2700000" scaled="0"/>
                </a:gradFill>
                <a:latin typeface="Century Gothic" panose="020B0502020202020204" pitchFamily="34" charset="0"/>
                <a:sym typeface="Century Gothic" panose="020B0502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eaLnBrk="1">
              <a:defRPr>
                <a:latin typeface="Century Gothic" panose="020B0502020202020204" pitchFamily="34" charset="0"/>
                <a:sym typeface="Century Gothic" panose="020B0502020202020204" pitchFamily="34" charset="0"/>
              </a:defRPr>
            </a:lvl1pPr>
          </a:lstStyle>
          <a:p>
            <a:endParaRPr lang="en-US"/>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
        <p:nvSpPr>
          <p:cNvPr id="12" name="TextBox 11"/>
          <p:cNvSpPr txBox="1"/>
          <p:nvPr userDrawn="1"/>
        </p:nvSpPr>
        <p:spPr>
          <a:xfrm>
            <a:off x="587374" y="6717425"/>
            <a:ext cx="11017251" cy="110800"/>
          </a:xfrm>
          <a:prstGeom prst="rect">
            <a:avLst/>
          </a:prstGeom>
          <a:noFill/>
          <a:ln w="9525" cap="flat" cmpd="sng" algn="ctr">
            <a:noFill/>
            <a:prstDash val="solid"/>
            <a:round/>
            <a:headEnd type="none" w="med" len="med"/>
            <a:tailEnd type="none" w="med" len="med"/>
          </a:ln>
        </p:spPr>
        <p:txBody>
          <a:bodyPr wrap="none" lIns="0" tIns="0" rIns="0" bIns="0" rtlCol="0" anchor="ctr">
            <a:spAutoFit/>
          </a:bodyPr>
          <a:lstStyle/>
          <a:p>
            <a:pPr algn="ctr">
              <a:lnSpc>
                <a:spcPct val="90000"/>
              </a:lnSpc>
              <a:spcAft>
                <a:spcPts val="600"/>
              </a:spcAft>
            </a:pPr>
            <a:r>
              <a:rPr lang="en-US" sz="800" b="0" i="1">
                <a:solidFill>
                  <a:schemeClr val="bg1">
                    <a:lumMod val="50000"/>
                  </a:schemeClr>
                </a:solidFill>
                <a:latin typeface="+mn-lt"/>
                <a:cs typeface="Arial" panose="020B0604020202020204" pitchFamily="34" charset="0"/>
                <a:sym typeface="Arial" panose="020B0604020202020204" pitchFamily="34" charset="0"/>
              </a:rPr>
              <a:t>Confidential. Do not distribute—Work in progress. Information in this document does not imply that decisions have been made. Any decisions will take place within the required social and legal processes and timelines</a:t>
            </a:r>
          </a:p>
        </p:txBody>
      </p:sp>
    </p:spTree>
    <p:extLst>
      <p:ext uri="{BB962C8B-B14F-4D97-AF65-F5344CB8AC3E}">
        <p14:creationId xmlns:p14="http://schemas.microsoft.com/office/powerpoint/2010/main" val="245994361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658378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3" imgW="270" imgH="270" progId="TCLayout.ActiveDocument.1">
                  <p:embed/>
                </p:oleObj>
              </mc:Choice>
              <mc:Fallback>
                <p:oleObj name="Diapositive think-cell"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9" name="Image 4"/>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81000" y="381000"/>
            <a:ext cx="11810999" cy="6076950"/>
          </a:xfrm>
          <a:prstGeom prst="rect">
            <a:avLst/>
          </a:prstGeom>
        </p:spPr>
      </p:pic>
      <p:pic>
        <p:nvPicPr>
          <p:cNvPr id="10" name="Image 9"/>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910067" y="4449343"/>
            <a:ext cx="2729346" cy="900000"/>
          </a:xfrm>
          <a:prstGeom prst="rect">
            <a:avLst/>
          </a:prstGeom>
          <a:noFill/>
          <a:ln>
            <a:noFill/>
          </a:ln>
        </p:spPr>
      </p:pic>
    </p:spTree>
    <p:extLst>
      <p:ext uri="{BB962C8B-B14F-4D97-AF65-F5344CB8AC3E}">
        <p14:creationId xmlns:p14="http://schemas.microsoft.com/office/powerpoint/2010/main" val="39863769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1312227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solidFill>
                  <a:schemeClr val="tx1"/>
                </a:solidFill>
                <a:latin typeface="Century Gothic" panose="020B0502020202020204" pitchFamily="34" charset="0"/>
                <a:sym typeface="Century Gothic" panose="020B0502020202020204" pitchFamily="34" charset="0"/>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Century Gothic" panose="020B0502020202020204" pitchFamily="34" charset="0"/>
                <a:ea typeface="+mn-ea"/>
                <a:cs typeface="+mn-cs"/>
                <a:sym typeface="Century Gothic" panose="020B0502020202020204" pitchFamily="34" charset="0"/>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US">
                  <a:latin typeface="Century Gothic" panose="020B0502020202020204" pitchFamily="34" charset="0"/>
                  <a:sym typeface="Century Gothic" panose="020B0502020202020204" pitchFamily="34" charset="0"/>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1000"/>
                </a:spcAft>
              </a:pPr>
              <a:endParaRPr lang="en-US" sz="1200">
                <a:solidFill>
                  <a:schemeClr val="bg1"/>
                </a:solidFill>
                <a:latin typeface="Century Gothic" panose="020B0502020202020204" pitchFamily="34" charset="0"/>
                <a:sym typeface="Century Gothic" panose="020B0502020202020204" pitchFamily="34" charset="0"/>
              </a:endParaRPr>
            </a:p>
          </p:txBody>
        </p:sp>
        <p:sp>
          <p:nvSpPr>
            <p:cNvPr id="153" name="Footnote example"/>
            <p:cNvSpPr txBox="1"/>
            <p:nvPr/>
          </p:nvSpPr>
          <p:spPr>
            <a:xfrm>
              <a:off x="630000" y="6005942"/>
              <a:ext cx="9030914"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1. </a:t>
              </a:r>
              <a:r>
                <a:rPr kumimoji="0" lang="en-US" sz="1000" b="0" i="0" u="none" strike="noStrike" kern="1200" cap="none" spc="0" normalizeH="0" baseline="0" noProof="0" err="1">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xxxx</a:t>
              </a: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  2. </a:t>
              </a:r>
              <a:r>
                <a:rPr kumimoji="0" lang="en-US" sz="1000" b="0" i="0" u="none" strike="noStrike" kern="1200" cap="none" spc="0" normalizeH="0" baseline="0" noProof="0" err="1">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xxxx</a:t>
              </a: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  3. </a:t>
              </a:r>
              <a:r>
                <a:rPr kumimoji="0" lang="en-US" sz="1000" b="0" i="0" u="none" strike="noStrike" kern="1200" cap="none" spc="0" normalizeH="0" baseline="0" noProof="0" err="1">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xxxx</a:t>
              </a:r>
              <a:endPar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Century Gothic" panose="020B0502020202020204" pitchFamily="34" charset="0"/>
                  <a:ea typeface="+mn-ea"/>
                  <a:cs typeface="+mn-cs"/>
                  <a:sym typeface="Century Gothic" panose="020B0502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eaLnBrk="1">
              <a:defRPr>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Copyright © 2019 by The Boston Consulting Group, Inc. All rights reserved.</a:t>
            </a:r>
          </a:p>
        </p:txBody>
      </p:sp>
      <p:sp>
        <p:nvSpPr>
          <p:cNvPr id="55"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Century Gothic" panose="020B0502020202020204" pitchFamily="34" charset="0"/>
                <a:sym typeface="Century Gothic" panose="020B0502020202020204" pitchFamily="34" charset="0"/>
              </a:rPr>
              <a:t>Churn deployment lead introduction-Sept19.pptx</a:t>
            </a:r>
          </a:p>
        </p:txBody>
      </p:sp>
    </p:spTree>
    <p:extLst>
      <p:ext uri="{BB962C8B-B14F-4D97-AF65-F5344CB8AC3E}">
        <p14:creationId xmlns:p14="http://schemas.microsoft.com/office/powerpoint/2010/main" val="35804293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lank">
    <p:bg>
      <p:bgPr>
        <a:solidFill>
          <a:srgbClr val="FFFFFF"/>
        </a:solidFill>
        <a:effectLst/>
      </p:bgPr>
    </p:bg>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996811CB-7E90-44A1-BD29-C7E328FCE2CE}"/>
              </a:ext>
            </a:extLst>
          </p:cNvPr>
          <p:cNvSpPr>
            <a:spLocks noGrp="1"/>
          </p:cNvSpPr>
          <p:nvPr>
            <p:ph type="title"/>
          </p:nvPr>
        </p:nvSpPr>
        <p:spPr>
          <a:xfrm>
            <a:off x="587375" y="548909"/>
            <a:ext cx="11017250" cy="335476"/>
          </a:xfrm>
          <a:prstGeom prst="rect">
            <a:avLst/>
          </a:prstGeom>
        </p:spPr>
        <p:txBody>
          <a:bodyPr vert="horz" lIns="0" tIns="0" rIns="0" bIns="0" rtlCol="0" anchor="t" anchorCtr="0">
            <a:spAutoFit/>
          </a:bodyPr>
          <a:lstStyle/>
          <a:p>
            <a:r>
              <a:rPr lang="en-US"/>
              <a:t>Modifiez le style du titre</a:t>
            </a:r>
          </a:p>
        </p:txBody>
      </p:sp>
      <p:sp>
        <p:nvSpPr>
          <p:cNvPr id="4" name="Espace réservé du texte 2">
            <a:extLst>
              <a:ext uri="{FF2B5EF4-FFF2-40B4-BE49-F238E27FC236}">
                <a16:creationId xmlns:a16="http://schemas.microsoft.com/office/drawing/2014/main" id="{D1630865-B654-47B4-BFAA-BF6061528E15}"/>
              </a:ext>
            </a:extLst>
          </p:cNvPr>
          <p:cNvSpPr>
            <a:spLocks noGrp="1"/>
          </p:cNvSpPr>
          <p:nvPr>
            <p:ph idx="1"/>
          </p:nvPr>
        </p:nvSpPr>
        <p:spPr>
          <a:xfrm>
            <a:off x="587375" y="1825624"/>
            <a:ext cx="11017250" cy="4448175"/>
          </a:xfrm>
          <a:prstGeom prst="rect">
            <a:avLst/>
          </a:prstGeom>
        </p:spPr>
        <p:txBody>
          <a:bodyPr vert="horz" lIns="0" tIns="0" rIns="0" bIns="0" rtlCol="0">
            <a:normAutofit/>
          </a:bodyPr>
          <a:lstStyle/>
          <a:p>
            <a:pPr lvl="0"/>
            <a:r>
              <a:rPr lang="en-US" err="1"/>
              <a:t>Cliquez</a:t>
            </a:r>
            <a:r>
              <a:rPr lang="en-US"/>
              <a:t> pour modifier les styles du </a:t>
            </a:r>
            <a:r>
              <a:rPr lang="en-US" err="1"/>
              <a:t>texte</a:t>
            </a:r>
            <a:r>
              <a:rPr lang="en-US"/>
              <a:t> du masque</a:t>
            </a:r>
          </a:p>
          <a:p>
            <a:pPr lvl="1"/>
            <a:r>
              <a:rPr lang="en-US" err="1"/>
              <a:t>Deuxième</a:t>
            </a:r>
            <a:r>
              <a:rPr lang="en-US"/>
              <a:t> </a:t>
            </a:r>
            <a:r>
              <a:rPr lang="en-US" err="1"/>
              <a:t>niveau</a:t>
            </a:r>
            <a:endParaRPr lang="en-US"/>
          </a:p>
          <a:p>
            <a:pPr lvl="2"/>
            <a:r>
              <a:rPr lang="en-US" err="1"/>
              <a:t>Troisième</a:t>
            </a:r>
            <a:r>
              <a:rPr lang="en-US"/>
              <a:t> </a:t>
            </a:r>
            <a:r>
              <a:rPr lang="en-US" err="1"/>
              <a:t>niveau</a:t>
            </a:r>
            <a:endParaRPr lang="en-US"/>
          </a:p>
          <a:p>
            <a:pPr lvl="3"/>
            <a:r>
              <a:rPr lang="en-US" err="1"/>
              <a:t>Quatrième</a:t>
            </a:r>
            <a:r>
              <a:rPr lang="en-US"/>
              <a:t> </a:t>
            </a:r>
            <a:r>
              <a:rPr lang="en-US" err="1"/>
              <a:t>niveau</a:t>
            </a:r>
            <a:endParaRPr lang="en-US"/>
          </a:p>
          <a:p>
            <a:pPr lvl="4"/>
            <a:r>
              <a:rPr lang="en-US" err="1"/>
              <a:t>Cinquième</a:t>
            </a:r>
            <a:r>
              <a:rPr lang="en-US"/>
              <a:t> </a:t>
            </a:r>
            <a:r>
              <a:rPr lang="en-US" err="1"/>
              <a:t>niveau</a:t>
            </a:r>
            <a:endParaRPr lang="en-US"/>
          </a:p>
        </p:txBody>
      </p:sp>
      <p:sp>
        <p:nvSpPr>
          <p:cNvPr id="6" name="Espace réservé du texte 2">
            <a:extLst>
              <a:ext uri="{FF2B5EF4-FFF2-40B4-BE49-F238E27FC236}">
                <a16:creationId xmlns:a16="http://schemas.microsoft.com/office/drawing/2014/main" id="{22D03E4F-C5A6-4135-99F6-AC4A9BA0D034}"/>
              </a:ext>
            </a:extLst>
          </p:cNvPr>
          <p:cNvSpPr>
            <a:spLocks noGrp="1"/>
          </p:cNvSpPr>
          <p:nvPr>
            <p:ph type="body" sz="quarter" idx="10" hasCustomPrompt="1"/>
          </p:nvPr>
        </p:nvSpPr>
        <p:spPr>
          <a:xfrm>
            <a:off x="587375" y="1117600"/>
            <a:ext cx="11017250" cy="2889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2C4D8E"/>
                </a:solidFill>
                <a:effectLst/>
                <a:uLnTx/>
                <a:uFillTx/>
                <a:latin typeface="Poppins"/>
                <a:ea typeface="+mn-ea"/>
                <a:cs typeface="+mn-cs"/>
              </a:rPr>
              <a:t>Modifiez</a:t>
            </a:r>
            <a:r>
              <a:rPr kumimoji="0" lang="en-US" sz="1400" b="0" i="0" u="none" strike="noStrike" kern="1200" cap="none" spc="0" normalizeH="0" baseline="0" noProof="0">
                <a:ln>
                  <a:noFill/>
                </a:ln>
                <a:solidFill>
                  <a:srgbClr val="2C4D8E"/>
                </a:solidFill>
                <a:effectLst/>
                <a:uLnTx/>
                <a:uFillTx/>
                <a:latin typeface="Poppins"/>
                <a:ea typeface="+mn-ea"/>
                <a:cs typeface="+mn-cs"/>
              </a:rPr>
              <a:t> le style du </a:t>
            </a:r>
            <a:r>
              <a:rPr kumimoji="0" lang="en-US" sz="1400" b="0" i="0" u="none" strike="noStrike" kern="1200" cap="none" spc="0" normalizeH="0" baseline="0" noProof="0" err="1">
                <a:ln>
                  <a:noFill/>
                </a:ln>
                <a:solidFill>
                  <a:srgbClr val="2C4D8E"/>
                </a:solidFill>
                <a:effectLst/>
                <a:uLnTx/>
                <a:uFillTx/>
                <a:latin typeface="Poppins"/>
                <a:ea typeface="+mn-ea"/>
                <a:cs typeface="+mn-cs"/>
              </a:rPr>
              <a:t>titre</a:t>
            </a:r>
            <a:endParaRPr kumimoji="0" lang="en-US" sz="1400" b="0" i="0" u="none" strike="noStrike" kern="1200" cap="none" spc="0" normalizeH="0" baseline="0" noProof="0">
              <a:ln>
                <a:noFill/>
              </a:ln>
              <a:solidFill>
                <a:srgbClr val="2C4D8E"/>
              </a:solidFill>
              <a:effectLst/>
              <a:uLnTx/>
              <a:uFillTx/>
              <a:latin typeface="Poppins"/>
              <a:ea typeface="+mn-ea"/>
              <a:cs typeface="+mn-cs"/>
            </a:endParaRPr>
          </a:p>
        </p:txBody>
      </p:sp>
      <p:sp>
        <p:nvSpPr>
          <p:cNvPr id="7" name="Rectangle: Single Corner Rounded 24">
            <a:extLst>
              <a:ext uri="{FF2B5EF4-FFF2-40B4-BE49-F238E27FC236}">
                <a16:creationId xmlns:a16="http://schemas.microsoft.com/office/drawing/2014/main" id="{74DBC3F3-BD44-46B9-A8C6-287C335C948D}"/>
              </a:ext>
            </a:extLst>
          </p:cNvPr>
          <p:cNvSpPr/>
          <p:nvPr userDrawn="1"/>
        </p:nvSpPr>
        <p:spPr>
          <a:xfrm rot="5400000">
            <a:off x="-1270" y="6521452"/>
            <a:ext cx="337820" cy="335279"/>
          </a:xfrm>
          <a:prstGeom prst="round1Rect">
            <a:avLst>
              <a:gd name="adj" fmla="val 44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68686"/>
              </a:solidFill>
              <a:effectLst/>
              <a:uLnTx/>
              <a:uFillTx/>
              <a:latin typeface="Poppins"/>
              <a:ea typeface="+mn-ea"/>
              <a:cs typeface="+mn-cs"/>
            </a:endParaRPr>
          </a:p>
        </p:txBody>
      </p:sp>
      <p:sp>
        <p:nvSpPr>
          <p:cNvPr id="8" name="Espace réservé du numéro de diapositive 5">
            <a:extLst>
              <a:ext uri="{FF2B5EF4-FFF2-40B4-BE49-F238E27FC236}">
                <a16:creationId xmlns:a16="http://schemas.microsoft.com/office/drawing/2014/main" id="{D0AAFC01-1686-4D1C-80A0-C6B0768697F4}"/>
              </a:ext>
            </a:extLst>
          </p:cNvPr>
          <p:cNvSpPr>
            <a:spLocks noGrp="1"/>
          </p:cNvSpPr>
          <p:nvPr>
            <p:ph type="sldNum" sz="quarter" idx="4"/>
          </p:nvPr>
        </p:nvSpPr>
        <p:spPr>
          <a:xfrm>
            <a:off x="-88900" y="6502766"/>
            <a:ext cx="424180" cy="365125"/>
          </a:xfrm>
          <a:prstGeom prst="rect">
            <a:avLst/>
          </a:prstGeom>
        </p:spPr>
        <p:txBody>
          <a:bodyPr vert="horz" lIns="91440" tIns="45720" rIns="91440" bIns="45720" rtlCol="0" anchor="ctr"/>
          <a:lstStyle>
            <a:lvl1pPr algn="r">
              <a:defRPr sz="900">
                <a:solidFill>
                  <a:srgbClr val="FFFFFF"/>
                </a:solidFill>
              </a:defRPr>
            </a:lvl1pPr>
          </a:lstStyle>
          <a:p>
            <a:fld id="{3E385F95-ABEC-4C51-84D0-A0019747CB4B}" type="slidenum">
              <a:rPr lang="fr-FR" smtClean="0"/>
              <a:pPr/>
              <a:t>‹#›</a:t>
            </a:fld>
            <a:endParaRPr lang="fr-FR"/>
          </a:p>
        </p:txBody>
      </p:sp>
    </p:spTree>
    <p:extLst>
      <p:ext uri="{BB962C8B-B14F-4D97-AF65-F5344CB8AC3E}">
        <p14:creationId xmlns:p14="http://schemas.microsoft.com/office/powerpoint/2010/main" val="317185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82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1.emf"/><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50" Type="http://schemas.openxmlformats.org/officeDocument/2006/relationships/slideLayout" Target="../slideLayouts/slideLayout69.xml"/><Relationship Id="rId55" Type="http://schemas.openxmlformats.org/officeDocument/2006/relationships/slideLayout" Target="../slideLayouts/slideLayout74.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53" Type="http://schemas.openxmlformats.org/officeDocument/2006/relationships/slideLayout" Target="../slideLayouts/slideLayout72.xml"/><Relationship Id="rId58" Type="http://schemas.openxmlformats.org/officeDocument/2006/relationships/tags" Target="../tags/tag5.xml"/><Relationship Id="rId5" Type="http://schemas.openxmlformats.org/officeDocument/2006/relationships/slideLayout" Target="../slideLayouts/slideLayout24.xml"/><Relationship Id="rId61" Type="http://schemas.openxmlformats.org/officeDocument/2006/relationships/image" Target="../media/image4.emf"/><Relationship Id="rId19" Type="http://schemas.openxmlformats.org/officeDocument/2006/relationships/slideLayout" Target="../slideLayouts/slideLayout3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56" Type="http://schemas.openxmlformats.org/officeDocument/2006/relationships/slideLayout" Target="../slideLayouts/slideLayout75.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59" Type="http://schemas.openxmlformats.org/officeDocument/2006/relationships/tags" Target="../tags/tag6.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54" Type="http://schemas.openxmlformats.org/officeDocument/2006/relationships/slideLayout" Target="../slideLayouts/slideLayout7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 Id="rId57" Type="http://schemas.openxmlformats.org/officeDocument/2006/relationships/theme" Target="../theme/theme3.xml"/><Relationship Id="rId10" Type="http://schemas.openxmlformats.org/officeDocument/2006/relationships/slideLayout" Target="../slideLayouts/slideLayout29.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 Id="rId60" Type="http://schemas.openxmlformats.org/officeDocument/2006/relationships/oleObject" Target="../embeddings/oleObject4.bin"/><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DC2E5736-6279-BA59-0B63-1A6E8D230C1D}"/>
              </a:ext>
            </a:extLst>
          </p:cNvPr>
          <p:cNvGraphicFramePr>
            <a:graphicFrameLocks noChangeAspect="1"/>
          </p:cNvGraphicFramePr>
          <p:nvPr userDrawn="1">
            <p:custDataLst>
              <p:tags r:id="rId10"/>
            </p:custDataLst>
            <p:extLst>
              <p:ext uri="{D42A27DB-BD31-4B8C-83A1-F6EECF244321}">
                <p14:modId xmlns:p14="http://schemas.microsoft.com/office/powerpoint/2010/main" val="5354105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11" imgW="624" imgH="635" progId="TCLayout.ActiveDocument.1">
                  <p:embed/>
                </p:oleObj>
              </mc:Choice>
              <mc:Fallback>
                <p:oleObj name="Diapositive think-cell" r:id="rId11" imgW="624" imgH="635" progId="TCLayout.ActiveDocument.1">
                  <p:embed/>
                  <p:pic>
                    <p:nvPicPr>
                      <p:cNvPr id="5" name="Objet 4" hidden="1">
                        <a:extLst>
                          <a:ext uri="{FF2B5EF4-FFF2-40B4-BE49-F238E27FC236}">
                            <a16:creationId xmlns:a16="http://schemas.microsoft.com/office/drawing/2014/main" id="{DC2E5736-6279-BA59-0B63-1A6E8D230C1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Espace réservé du titre 1">
            <a:extLst>
              <a:ext uri="{FF2B5EF4-FFF2-40B4-BE49-F238E27FC236}">
                <a16:creationId xmlns:a16="http://schemas.microsoft.com/office/drawing/2014/main" id="{5799EF3B-67B5-43BB-92FC-347C12314002}"/>
              </a:ext>
            </a:extLst>
          </p:cNvPr>
          <p:cNvSpPr>
            <a:spLocks noGrp="1"/>
          </p:cNvSpPr>
          <p:nvPr>
            <p:ph type="title"/>
          </p:nvPr>
        </p:nvSpPr>
        <p:spPr>
          <a:xfrm>
            <a:off x="587375" y="548909"/>
            <a:ext cx="11017250" cy="335476"/>
          </a:xfrm>
          <a:prstGeom prst="rect">
            <a:avLst/>
          </a:prstGeom>
        </p:spPr>
        <p:txBody>
          <a:bodyPr vert="horz" lIns="0" tIns="0" rIns="0" bIns="0" rtlCol="0" anchor="t" anchorCtr="0">
            <a:spAutoFit/>
          </a:bodyPr>
          <a:lstStyle/>
          <a:p>
            <a:r>
              <a:rPr lang="en-US"/>
              <a:t>Modifiez le style du titre</a:t>
            </a:r>
          </a:p>
        </p:txBody>
      </p:sp>
      <p:sp>
        <p:nvSpPr>
          <p:cNvPr id="3" name="Espace réservé du texte 2">
            <a:extLst>
              <a:ext uri="{FF2B5EF4-FFF2-40B4-BE49-F238E27FC236}">
                <a16:creationId xmlns:a16="http://schemas.microsoft.com/office/drawing/2014/main" id="{08F9ECF5-B06E-4D49-A304-1DAC0CFC58BC}"/>
              </a:ext>
            </a:extLst>
          </p:cNvPr>
          <p:cNvSpPr>
            <a:spLocks noGrp="1"/>
          </p:cNvSpPr>
          <p:nvPr>
            <p:ph type="body" idx="1"/>
          </p:nvPr>
        </p:nvSpPr>
        <p:spPr>
          <a:xfrm>
            <a:off x="587375" y="1825624"/>
            <a:ext cx="11017250" cy="4448175"/>
          </a:xfrm>
          <a:prstGeom prst="rect">
            <a:avLst/>
          </a:prstGeom>
        </p:spPr>
        <p:txBody>
          <a:bodyPr vert="horz" lIns="0" tIns="0" rIns="0" bIns="0" rtlCol="0">
            <a:normAutofit/>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p>
        </p:txBody>
      </p:sp>
    </p:spTree>
    <p:extLst>
      <p:ext uri="{BB962C8B-B14F-4D97-AF65-F5344CB8AC3E}">
        <p14:creationId xmlns:p14="http://schemas.microsoft.com/office/powerpoint/2010/main" val="4223195895"/>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759" r:id="rId6"/>
    <p:sldLayoutId id="2147483760" r:id="rId7"/>
    <p:sldLayoutId id="2147483763" r:id="rId8"/>
  </p:sldLayoutIdLst>
  <p:hf hdr="0" ftr="0" dt="0"/>
  <p:txStyles>
    <p:titleStyle>
      <a:lvl1pPr algn="l" defTabSz="914400" rtl="0" eaLnBrk="1" latinLnBrk="0" hangingPunct="1">
        <a:lnSpc>
          <a:spcPct val="90000"/>
        </a:lnSpc>
        <a:spcBef>
          <a:spcPct val="0"/>
        </a:spcBef>
        <a:buNone/>
        <a:defRPr sz="2400" b="1" kern="1200">
          <a:solidFill>
            <a:schemeClr val="tx2"/>
          </a:solidFill>
          <a:latin typeface="+mn-lt"/>
          <a:ea typeface="+mj-ea"/>
          <a:cs typeface="+mj-cs"/>
        </a:defRPr>
      </a:lvl1pPr>
    </p:titleStyle>
    <p:bodyStyle>
      <a:lvl1pPr marL="228600" indent="-228600" algn="l" defTabSz="914400" rtl="0" eaLnBrk="1" latinLnBrk="0" hangingPunct="1">
        <a:lnSpc>
          <a:spcPct val="90000"/>
        </a:lnSpc>
        <a:spcBef>
          <a:spcPts val="600"/>
        </a:spcBef>
        <a:buFont typeface="Arial" panose="020B0604020202020204" pitchFamily="34" charset="0"/>
        <a:buChar char="•"/>
        <a:defRPr sz="20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1143000" indent="-228600" algn="l" defTabSz="914400" rtl="0" eaLnBrk="1" latinLnBrk="0" hangingPunct="1">
        <a:lnSpc>
          <a:spcPct val="90000"/>
        </a:lnSpc>
        <a:spcBef>
          <a:spcPts val="3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600200" indent="-228600" algn="l" defTabSz="914400" rtl="0" eaLnBrk="1" latinLnBrk="0" hangingPunct="1">
        <a:lnSpc>
          <a:spcPct val="90000"/>
        </a:lnSpc>
        <a:spcBef>
          <a:spcPts val="300"/>
        </a:spcBef>
        <a:buFont typeface="Arial" panose="020B0604020202020204" pitchFamily="34" charset="0"/>
        <a:buChar char="•"/>
        <a:defRPr sz="1200" kern="1200">
          <a:solidFill>
            <a:schemeClr val="tx1">
              <a:lumMod val="75000"/>
              <a:lumOff val="25000"/>
            </a:schemeClr>
          </a:solidFill>
          <a:latin typeface="+mj-lt"/>
          <a:ea typeface="+mn-ea"/>
          <a:cs typeface="+mn-cs"/>
        </a:defRPr>
      </a:lvl4pPr>
      <a:lvl5pPr marL="2057400" indent="-228600" algn="l" defTabSz="914400" rtl="0" eaLnBrk="1" latinLnBrk="0" hangingPunct="1">
        <a:lnSpc>
          <a:spcPct val="90000"/>
        </a:lnSpc>
        <a:spcBef>
          <a:spcPts val="300"/>
        </a:spcBef>
        <a:buFont typeface="Arial" panose="020B0604020202020204" pitchFamily="34" charset="0"/>
        <a:buChar char="•"/>
        <a:defRPr sz="11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3" orient="horz" pos="2160">
          <p15:clr>
            <a:srgbClr val="F26B43"/>
          </p15:clr>
        </p15:guide>
        <p15:guide id="14" pos="3840">
          <p15:clr>
            <a:srgbClr val="F26B43"/>
          </p15:clr>
        </p15:guide>
        <p15:guide id="15" pos="370">
          <p15:clr>
            <a:srgbClr val="F26B43"/>
          </p15:clr>
        </p15:guide>
        <p15:guide id="16" pos="7310">
          <p15:clr>
            <a:srgbClr val="F26B43"/>
          </p15:clr>
        </p15:guide>
        <p15:guide id="17" orient="horz" pos="368">
          <p15:clr>
            <a:srgbClr val="F26B43"/>
          </p15:clr>
        </p15:guide>
        <p15:guide id="18" orient="horz" pos="3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A1135BA3-4C44-FD6F-A5A2-96C2047370D8}"/>
              </a:ext>
            </a:extLst>
          </p:cNvPr>
          <p:cNvGraphicFramePr>
            <a:graphicFrameLocks noChangeAspect="1"/>
          </p:cNvGraphicFramePr>
          <p:nvPr userDrawn="1">
            <p:custDataLst>
              <p:tags r:id="rId13"/>
            </p:custDataLst>
            <p:extLst>
              <p:ext uri="{D42A27DB-BD31-4B8C-83A1-F6EECF244321}">
                <p14:modId xmlns:p14="http://schemas.microsoft.com/office/powerpoint/2010/main" val="3795494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14" imgW="624" imgH="635" progId="TCLayout.ActiveDocument.1">
                  <p:embed/>
                </p:oleObj>
              </mc:Choice>
              <mc:Fallback>
                <p:oleObj name="Diapositive think-cell" r:id="rId14" imgW="624" imgH="635" progId="TCLayout.ActiveDocument.1">
                  <p:embed/>
                  <p:pic>
                    <p:nvPicPr>
                      <p:cNvPr id="5" name="Objet 4" hidden="1">
                        <a:extLst>
                          <a:ext uri="{FF2B5EF4-FFF2-40B4-BE49-F238E27FC236}">
                            <a16:creationId xmlns:a16="http://schemas.microsoft.com/office/drawing/2014/main" id="{A1135BA3-4C44-FD6F-A5A2-96C2047370D8}"/>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Espace réservé du titre 1">
            <a:extLst>
              <a:ext uri="{FF2B5EF4-FFF2-40B4-BE49-F238E27FC236}">
                <a16:creationId xmlns:a16="http://schemas.microsoft.com/office/drawing/2014/main" id="{5799EF3B-67B5-43BB-92FC-347C12314002}"/>
              </a:ext>
            </a:extLst>
          </p:cNvPr>
          <p:cNvSpPr>
            <a:spLocks noGrp="1"/>
          </p:cNvSpPr>
          <p:nvPr>
            <p:ph type="title"/>
          </p:nvPr>
        </p:nvSpPr>
        <p:spPr>
          <a:xfrm>
            <a:off x="587375" y="548909"/>
            <a:ext cx="11017250" cy="335476"/>
          </a:xfrm>
          <a:prstGeom prst="rect">
            <a:avLst/>
          </a:prstGeom>
        </p:spPr>
        <p:txBody>
          <a:bodyPr vert="horz" lIns="0" tIns="0" rIns="0" bIns="0" rtlCol="0" anchor="t" anchorCtr="0">
            <a:spAutoFit/>
          </a:bodyPr>
          <a:lstStyle/>
          <a:p>
            <a:r>
              <a:rPr lang="fr-FR"/>
              <a:t>Modifiez le style du titre</a:t>
            </a:r>
          </a:p>
        </p:txBody>
      </p:sp>
      <p:sp>
        <p:nvSpPr>
          <p:cNvPr id="3" name="Espace réservé du texte 2">
            <a:extLst>
              <a:ext uri="{FF2B5EF4-FFF2-40B4-BE49-F238E27FC236}">
                <a16:creationId xmlns:a16="http://schemas.microsoft.com/office/drawing/2014/main" id="{08F9ECF5-B06E-4D49-A304-1DAC0CFC58BC}"/>
              </a:ext>
            </a:extLst>
          </p:cNvPr>
          <p:cNvSpPr>
            <a:spLocks noGrp="1"/>
          </p:cNvSpPr>
          <p:nvPr>
            <p:ph type="body" idx="1"/>
          </p:nvPr>
        </p:nvSpPr>
        <p:spPr>
          <a:xfrm>
            <a:off x="587375" y="1825624"/>
            <a:ext cx="11017250" cy="4448175"/>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66024979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751" r:id="rId4"/>
    <p:sldLayoutId id="2147483672" r:id="rId5"/>
    <p:sldLayoutId id="2147483673" r:id="rId6"/>
    <p:sldLayoutId id="2147483674" r:id="rId7"/>
    <p:sldLayoutId id="2147483675" r:id="rId8"/>
    <p:sldLayoutId id="2147483755" r:id="rId9"/>
    <p:sldLayoutId id="2147483761" r:id="rId10"/>
    <p:sldLayoutId id="2147483764" r:id="rId11"/>
  </p:sldLayoutIdLst>
  <p:hf hdr="0" ftr="0" dt="0"/>
  <p:txStyles>
    <p:titleStyle>
      <a:lvl1pPr algn="l" defTabSz="914400" rtl="0" eaLnBrk="1" latinLnBrk="0" hangingPunct="1">
        <a:lnSpc>
          <a:spcPct val="90000"/>
        </a:lnSpc>
        <a:spcBef>
          <a:spcPct val="0"/>
        </a:spcBef>
        <a:buNone/>
        <a:defRPr sz="2400" b="1" kern="1200">
          <a:solidFill>
            <a:schemeClr val="tx2"/>
          </a:solidFill>
          <a:latin typeface="+mn-lt"/>
          <a:ea typeface="+mj-ea"/>
          <a:cs typeface="+mj-cs"/>
        </a:defRPr>
      </a:lvl1pPr>
    </p:titleStyle>
    <p:bodyStyle>
      <a:lvl1pPr marL="228600" indent="-228600" algn="l" defTabSz="914400" rtl="0" eaLnBrk="1" latinLnBrk="0" hangingPunct="1">
        <a:lnSpc>
          <a:spcPct val="90000"/>
        </a:lnSpc>
        <a:spcBef>
          <a:spcPts val="600"/>
        </a:spcBef>
        <a:buFont typeface="Arial" panose="020B0604020202020204" pitchFamily="34" charset="0"/>
        <a:buChar char="•"/>
        <a:defRPr sz="20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1143000" indent="-228600" algn="l" defTabSz="914400" rtl="0" eaLnBrk="1" latinLnBrk="0" hangingPunct="1">
        <a:lnSpc>
          <a:spcPct val="90000"/>
        </a:lnSpc>
        <a:spcBef>
          <a:spcPts val="3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600200" indent="-228600" algn="l" defTabSz="914400" rtl="0" eaLnBrk="1" latinLnBrk="0" hangingPunct="1">
        <a:lnSpc>
          <a:spcPct val="90000"/>
        </a:lnSpc>
        <a:spcBef>
          <a:spcPts val="300"/>
        </a:spcBef>
        <a:buFont typeface="Arial" panose="020B0604020202020204" pitchFamily="34" charset="0"/>
        <a:buChar char="•"/>
        <a:defRPr sz="1200" kern="1200">
          <a:solidFill>
            <a:schemeClr val="tx1">
              <a:lumMod val="75000"/>
              <a:lumOff val="25000"/>
            </a:schemeClr>
          </a:solidFill>
          <a:latin typeface="+mj-lt"/>
          <a:ea typeface="+mn-ea"/>
          <a:cs typeface="+mn-cs"/>
        </a:defRPr>
      </a:lvl4pPr>
      <a:lvl5pPr marL="2057400" indent="-228600" algn="l" defTabSz="914400" rtl="0" eaLnBrk="1" latinLnBrk="0" hangingPunct="1">
        <a:lnSpc>
          <a:spcPct val="90000"/>
        </a:lnSpc>
        <a:spcBef>
          <a:spcPts val="300"/>
        </a:spcBef>
        <a:buFont typeface="Arial" panose="020B0604020202020204" pitchFamily="34" charset="0"/>
        <a:buChar char="•"/>
        <a:defRPr sz="11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3" orient="horz" pos="2160">
          <p15:clr>
            <a:srgbClr val="F26B43"/>
          </p15:clr>
        </p15:guide>
        <p15:guide id="14" pos="3840">
          <p15:clr>
            <a:srgbClr val="F26B43"/>
          </p15:clr>
        </p15:guide>
        <p15:guide id="15" pos="370">
          <p15:clr>
            <a:srgbClr val="F26B43"/>
          </p15:clr>
        </p15:guide>
        <p15:guide id="16" pos="7310">
          <p15:clr>
            <a:srgbClr val="F26B43"/>
          </p15:clr>
        </p15:guide>
        <p15:guide id="17" orient="horz" pos="368">
          <p15:clr>
            <a:srgbClr val="F26B43"/>
          </p15:clr>
        </p15:guide>
        <p15:guide id="18" orient="horz" pos="39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8"/>
            </p:custDataLst>
            <p:extLst>
              <p:ext uri="{D42A27DB-BD31-4B8C-83A1-F6EECF244321}">
                <p14:modId xmlns:p14="http://schemas.microsoft.com/office/powerpoint/2010/main" val="23586309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60" imgW="270" imgH="270" progId="TCLayout.ActiveDocument.1">
                  <p:embed/>
                </p:oleObj>
              </mc:Choice>
              <mc:Fallback>
                <p:oleObj name="Diapositive think-cell" r:id="rId60" imgW="270" imgH="270" progId="TCLayout.ActiveDocument.1">
                  <p:embed/>
                  <p:pic>
                    <p:nvPicPr>
                      <p:cNvPr id="2" name="Object 1" hidden="1"/>
                      <p:cNvPicPr/>
                      <p:nvPr/>
                    </p:nvPicPr>
                    <p:blipFill>
                      <a:blip r:embed="rId61"/>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59"/>
            </p:custDataLst>
          </p:nvPr>
        </p:nvSpPr>
        <p:spPr>
          <a:xfrm>
            <a:off x="0" y="0"/>
            <a:ext cx="158750" cy="158750"/>
          </a:xfrm>
          <a:prstGeom prst="rect">
            <a:avLst/>
          </a:prstGeom>
          <a:solidFill>
            <a:schemeClr val="tx2"/>
          </a:solidFill>
          <a:ln w="952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err="1">
              <a:solidFill>
                <a:schemeClr val="bg1"/>
              </a:solidFill>
              <a:latin typeface="Century Gothic" panose="020B0502020202020204" pitchFamily="34" charset="0"/>
              <a:ea typeface="+mj-ea"/>
              <a:cs typeface="+mj-cs"/>
              <a:sym typeface="Century Gothic" panose="020B0502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eaLnBrk="1">
              <a:defRPr sz="1000">
                <a:solidFill>
                  <a:schemeClr val="bg1">
                    <a:lumMod val="50000"/>
                  </a:schemeClr>
                </a:solidFill>
                <a:latin typeface="Century Gothic" panose="020B0502020202020204" pitchFamily="34" charset="0"/>
                <a:sym typeface="Century Gothic" panose="020B0502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Century Gothic" panose="020B0502020202020204" pitchFamily="34" charset="0"/>
                <a:ea typeface="+mn-ea"/>
                <a:cs typeface="+mn-cs"/>
                <a:sym typeface="Century Gothic" panose="020B0502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Century Gothic" panose="020B0502020202020204" pitchFamily="34" charset="0"/>
              <a:ea typeface="+mn-ea"/>
              <a:cs typeface="+mn-cs"/>
              <a:sym typeface="Century Gothic" panose="020B0502020202020204" pitchFamily="34" charset="0"/>
            </a:endParaRPr>
          </a:p>
        </p:txBody>
      </p:sp>
      <p:sp>
        <p:nvSpPr>
          <p:cNvPr id="9" name="Title Placeholder 1"/>
          <p:cNvSpPr>
            <a:spLocks noGrp="1"/>
          </p:cNvSpPr>
          <p:nvPr>
            <p:ph type="title"/>
          </p:nvPr>
        </p:nvSpPr>
        <p:spPr>
          <a:xfrm>
            <a:off x="587374" y="262800"/>
            <a:ext cx="11017251" cy="511200"/>
          </a:xfrm>
          <a:prstGeom prst="rect">
            <a:avLst/>
          </a:prstGeom>
        </p:spPr>
        <p:txBody>
          <a:bodyPr vert="horz" wrap="square" lIns="0" tIns="0" rIns="0" bIns="0" rtlCol="0" anchor="t">
            <a:noAutofit/>
          </a:bodyPr>
          <a:lstStyle/>
          <a:p>
            <a:r>
              <a:rPr lang="en-US"/>
              <a:t>Click to add title</a:t>
            </a:r>
          </a:p>
        </p:txBody>
      </p:sp>
      <p:sp>
        <p:nvSpPr>
          <p:cNvPr id="4" name="Text Placeholder 3"/>
          <p:cNvSpPr>
            <a:spLocks noGrp="1"/>
          </p:cNvSpPr>
          <p:nvPr>
            <p:ph type="body" idx="1"/>
          </p:nvPr>
        </p:nvSpPr>
        <p:spPr>
          <a:xfrm>
            <a:off x="583200" y="1260000"/>
            <a:ext cx="11016000" cy="4752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262679046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753" r:id="rId4"/>
    <p:sldLayoutId id="2147483754"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6" r:id="rId52"/>
    <p:sldLayoutId id="2147483747" r:id="rId53"/>
    <p:sldLayoutId id="2147483748" r:id="rId54"/>
    <p:sldLayoutId id="2147483749" r:id="rId55"/>
    <p:sldLayoutId id="2147483750" r:id="rId56"/>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Century Gothic" panose="020B0502020202020204" pitchFamily="34" charset="0"/>
          <a:ea typeface="+mj-ea"/>
          <a:cs typeface="+mj-cs"/>
          <a:sym typeface="Century Gothic" panose="020B0502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Century Gothic" panose="020B0502020202020204" pitchFamily="34" charset="0"/>
          <a:ea typeface="+mn-ea"/>
          <a:cs typeface="+mn-cs"/>
          <a:sym typeface="Century Gothic" panose="020B0502020202020204" pitchFamily="34" charset="0"/>
        </a:defRPr>
      </a:lvl1pPr>
      <a:lvl2pPr marL="284400" indent="-172800" algn="l" defTabSz="914400" rtl="0" eaLnBrk="1" latinLnBrk="0" hangingPunct="1">
        <a:lnSpc>
          <a:spcPct val="90000"/>
        </a:lnSpc>
        <a:spcBef>
          <a:spcPts val="0"/>
        </a:spcBef>
        <a:spcAft>
          <a:spcPts val="300"/>
        </a:spcAft>
        <a:buClr>
          <a:srgbClr val="4D4D4D"/>
        </a:buClr>
        <a:buFont typeface="Century Gothic" panose="020B0502020202020204" pitchFamily="34" charset="0"/>
        <a:buChar char="•"/>
        <a:defRPr lang="en-US" sz="1200" kern="1200">
          <a:solidFill>
            <a:schemeClr val="tx1"/>
          </a:solidFill>
          <a:latin typeface="Century Gothic" panose="020B0502020202020204" pitchFamily="34" charset="0"/>
          <a:ea typeface="+mn-ea"/>
          <a:cs typeface="+mn-cs"/>
          <a:sym typeface="Century Gothic" panose="020B0502020202020204" pitchFamily="34" charset="0"/>
        </a:defRPr>
      </a:lvl2pPr>
      <a:lvl3pPr marL="511200" indent="-165600" algn="l" defTabSz="914400" rtl="0" eaLnBrk="1" latinLnBrk="0" hangingPunct="1">
        <a:lnSpc>
          <a:spcPct val="90000"/>
        </a:lnSpc>
        <a:spcBef>
          <a:spcPts val="0"/>
        </a:spcBef>
        <a:spcAft>
          <a:spcPts val="300"/>
        </a:spcAft>
        <a:buClr>
          <a:srgbClr val="4D4D4D"/>
        </a:buClr>
        <a:buFont typeface="Century Gothic" panose="020B0502020202020204" pitchFamily="34" charset="0"/>
        <a:buChar char="–"/>
        <a:defRPr lang="en-US" sz="1200" kern="1200">
          <a:solidFill>
            <a:schemeClr val="tx1"/>
          </a:solidFill>
          <a:latin typeface="Century Gothic" panose="020B0502020202020204" pitchFamily="34" charset="0"/>
          <a:ea typeface="+mn-ea"/>
          <a:cs typeface="+mn-cs"/>
          <a:sym typeface="Century Gothic" panose="020B0502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Century Gothic" panose="020B0502020202020204" pitchFamily="34" charset="0"/>
          <a:ea typeface="+mn-ea"/>
          <a:cs typeface="+mn-cs"/>
          <a:sym typeface="Century Gothic" panose="020B0502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Century Gothic" panose="020B0502020202020204" pitchFamily="34" charset="0"/>
          <a:ea typeface="+mn-ea"/>
          <a:cs typeface="+mn-cs"/>
          <a:sym typeface="Century Gothic" panose="020B0502020202020204" pitchFamily="34" charset="0"/>
        </a:defRPr>
      </a:lvl5pPr>
      <a:lvl6pPr marL="269875" indent="-152400" algn="l" defTabSz="914400" rtl="0" eaLnBrk="1" latinLnBrk="0" hangingPunct="1">
        <a:lnSpc>
          <a:spcPct val="90000"/>
        </a:lnSpc>
        <a:spcBef>
          <a:spcPts val="0"/>
        </a:spcBef>
        <a:spcAft>
          <a:spcPts val="600"/>
        </a:spcAft>
        <a:buClr>
          <a:srgbClr val="4D4D4D"/>
        </a:buClr>
        <a:buFont typeface="Century Gothic" panose="020B0502020202020204" pitchFamily="34" charset="0"/>
        <a:buChar char="•"/>
        <a:defRPr lang="en-US" sz="1600" kern="1200" smtClean="0">
          <a:solidFill>
            <a:schemeClr val="tx1"/>
          </a:solidFill>
          <a:latin typeface="Century Gothic" panose="020B0502020202020204" pitchFamily="34" charset="0"/>
          <a:ea typeface="+mn-ea"/>
          <a:cs typeface="+mn-cs"/>
          <a:sym typeface="Century Gothic" panose="020B0502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Century Gothic" panose="020B0502020202020204" pitchFamily="34" charset="0"/>
          <a:ea typeface="+mn-ea"/>
          <a:cs typeface="+mn-cs"/>
          <a:sym typeface="Century Gothic" panose="020B0502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Century Gothic" panose="020B0502020202020204" pitchFamily="34" charset="0"/>
          <a:ea typeface="+mn-ea"/>
          <a:cs typeface="+mn-cs"/>
          <a:sym typeface="Century Gothic" panose="020B0502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Century Gothic" panose="020B0502020202020204" pitchFamily="34" charset="0"/>
          <a:ea typeface="+mn-ea"/>
          <a:cs typeface="+mn-cs"/>
          <a:sym typeface="Century Gothic" panose="020B0502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4.sv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43.sv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package" Target="../embeddings/Microsoft_Excel_Worksheet_424C028C.xlsx"/><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image" Target="../media/image46.emf"/><Relationship Id="rId4" Type="http://schemas.openxmlformats.org/officeDocument/2006/relationships/package" Target="../embeddings/Microsoft_Excel_Worksheet_2D9DC661.xlsx"/></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9.xml"/><Relationship Id="rId7" Type="http://schemas.openxmlformats.org/officeDocument/2006/relationships/image" Target="../media/image48.png"/><Relationship Id="rId2" Type="http://schemas.openxmlformats.org/officeDocument/2006/relationships/slideLayout" Target="../slideLayouts/slideLayout17.xml"/><Relationship Id="rId1" Type="http://schemas.openxmlformats.org/officeDocument/2006/relationships/tags" Target="../tags/tag157.xml"/><Relationship Id="rId6" Type="http://schemas.openxmlformats.org/officeDocument/2006/relationships/image" Target="../media/image47.png"/><Relationship Id="rId5" Type="http://schemas.openxmlformats.org/officeDocument/2006/relationships/image" Target="../media/image2.emf"/><Relationship Id="rId4" Type="http://schemas.openxmlformats.org/officeDocument/2006/relationships/oleObject" Target="../embeddings/oleObject61.bin"/></Relationships>
</file>

<file path=ppt/slides/_rels/slide14.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notesSlide" Target="../notesSlides/notesSlide10.xml"/><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slideLayout" Target="../slideLayouts/slideLayout17.xml"/><Relationship Id="rId1" Type="http://schemas.openxmlformats.org/officeDocument/2006/relationships/tags" Target="../tags/tag158.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2.emf"/><Relationship Id="rId10" Type="http://schemas.openxmlformats.org/officeDocument/2006/relationships/image" Target="../media/image54.jpeg"/><Relationship Id="rId4" Type="http://schemas.openxmlformats.org/officeDocument/2006/relationships/oleObject" Target="../embeddings/oleObject62.bin"/><Relationship Id="rId9" Type="http://schemas.openxmlformats.org/officeDocument/2006/relationships/image" Target="../media/image5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58.png"/><Relationship Id="rId2" Type="http://schemas.openxmlformats.org/officeDocument/2006/relationships/slideLayout" Target="../slideLayouts/slideLayout17.xml"/><Relationship Id="rId1" Type="http://schemas.openxmlformats.org/officeDocument/2006/relationships/tags" Target="../tags/tag159.xml"/><Relationship Id="rId6" Type="http://schemas.openxmlformats.org/officeDocument/2006/relationships/image" Target="../media/image57.png"/><Relationship Id="rId5" Type="http://schemas.openxmlformats.org/officeDocument/2006/relationships/image" Target="../media/image2.emf"/><Relationship Id="rId4" Type="http://schemas.openxmlformats.org/officeDocument/2006/relationships/oleObject" Target="../embeddings/oleObject63.bin"/></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17.xml"/><Relationship Id="rId5" Type="http://schemas.openxmlformats.org/officeDocument/2006/relationships/image" Target="../media/image67.emf"/><Relationship Id="rId4" Type="http://schemas.openxmlformats.org/officeDocument/2006/relationships/image" Target="../media/image66.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0.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4.bin"/></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image" Target="../media/image16.png"/><Relationship Id="rId2" Type="http://schemas.openxmlformats.org/officeDocument/2006/relationships/slideLayout" Target="../slideLayouts/slideLayout17.xml"/><Relationship Id="rId1" Type="http://schemas.openxmlformats.org/officeDocument/2006/relationships/tags" Target="../tags/tag154.xml"/><Relationship Id="rId6" Type="http://schemas.openxmlformats.org/officeDocument/2006/relationships/image" Target="../media/image15.png"/><Relationship Id="rId5" Type="http://schemas.openxmlformats.org/officeDocument/2006/relationships/image" Target="../media/image2.emf"/><Relationship Id="rId10" Type="http://schemas.openxmlformats.org/officeDocument/2006/relationships/image" Target="../media/image19.png"/><Relationship Id="rId4" Type="http://schemas.openxmlformats.org/officeDocument/2006/relationships/oleObject" Target="../embeddings/oleObject61.bin"/><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notesSlide" Target="../notesSlides/notesSlide4.xml"/><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slideLayout" Target="../slideLayouts/slideLayout17.xml"/><Relationship Id="rId16" Type="http://schemas.openxmlformats.org/officeDocument/2006/relationships/image" Target="../media/image30.png"/><Relationship Id="rId1" Type="http://schemas.openxmlformats.org/officeDocument/2006/relationships/tags" Target="../tags/tag15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2.emf"/><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oleObject" Target="../embeddings/oleObject61.bin"/><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156.xml"/><Relationship Id="rId6" Type="http://schemas.openxmlformats.org/officeDocument/2006/relationships/image" Target="../media/image32.png"/><Relationship Id="rId5" Type="http://schemas.openxmlformats.org/officeDocument/2006/relationships/image" Target="../media/image2.emf"/><Relationship Id="rId4" Type="http://schemas.openxmlformats.org/officeDocument/2006/relationships/oleObject" Target="../embeddings/oleObject61.bin"/></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19.xml"/><Relationship Id="rId5" Type="http://schemas.openxmlformats.org/officeDocument/2006/relationships/chart" Target="../charts/chart1.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2DE4DB5-5F4A-4FDE-8BDB-AF03F820F5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4" name="Freeform: Shape 25">
            <a:extLst>
              <a:ext uri="{FF2B5EF4-FFF2-40B4-BE49-F238E27FC236}">
                <a16:creationId xmlns:a16="http://schemas.microsoft.com/office/drawing/2014/main" id="{6602413C-B9CE-42E5-8447-D0AFDB94EFA5}"/>
              </a:ext>
            </a:extLst>
          </p:cNvPr>
          <p:cNvSpPr/>
          <p:nvPr/>
        </p:nvSpPr>
        <p:spPr>
          <a:xfrm>
            <a:off x="0" y="0"/>
            <a:ext cx="12192000" cy="6858000"/>
          </a:xfrm>
          <a:custGeom>
            <a:avLst/>
            <a:gdLst>
              <a:gd name="connsiteX0" fmla="*/ 470230 w 12192000"/>
              <a:gd name="connsiteY0" fmla="*/ 152405 h 6858000"/>
              <a:gd name="connsiteX1" fmla="*/ 152400 w 12192000"/>
              <a:gd name="connsiteY1" fmla="*/ 470235 h 6858000"/>
              <a:gd name="connsiteX2" fmla="*/ 152400 w 12192000"/>
              <a:gd name="connsiteY2" fmla="*/ 6705594 h 6858000"/>
              <a:gd name="connsiteX3" fmla="*/ 12039599 w 12192000"/>
              <a:gd name="connsiteY3" fmla="*/ 6705594 h 6858000"/>
              <a:gd name="connsiteX4" fmla="*/ 12039599 w 12192000"/>
              <a:gd name="connsiteY4" fmla="*/ 152405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70230" y="152405"/>
                </a:moveTo>
                <a:cubicBezTo>
                  <a:pt x="294697" y="152405"/>
                  <a:pt x="152400" y="294702"/>
                  <a:pt x="152400" y="470235"/>
                </a:cubicBezTo>
                <a:lnTo>
                  <a:pt x="152400" y="6705594"/>
                </a:lnTo>
                <a:lnTo>
                  <a:pt x="12039599" y="6705594"/>
                </a:lnTo>
                <a:lnTo>
                  <a:pt x="12039599" y="152405"/>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5" name="Connecteur droit 7">
            <a:extLst>
              <a:ext uri="{FF2B5EF4-FFF2-40B4-BE49-F238E27FC236}">
                <a16:creationId xmlns:a16="http://schemas.microsoft.com/office/drawing/2014/main" id="{D43CA025-3A40-4301-9179-F9010782F5BE}"/>
              </a:ext>
            </a:extLst>
          </p:cNvPr>
          <p:cNvCxnSpPr>
            <a:cxnSpLocks/>
          </p:cNvCxnSpPr>
          <p:nvPr/>
        </p:nvCxnSpPr>
        <p:spPr>
          <a:xfrm>
            <a:off x="0" y="5433975"/>
            <a:ext cx="1892586" cy="0"/>
          </a:xfrm>
          <a:prstGeom prst="line">
            <a:avLst/>
          </a:prstGeom>
          <a:ln w="254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ext Placeholder 17">
            <a:extLst>
              <a:ext uri="{FF2B5EF4-FFF2-40B4-BE49-F238E27FC236}">
                <a16:creationId xmlns:a16="http://schemas.microsoft.com/office/drawing/2014/main" id="{58FED631-E6B7-4F06-AF3D-78C075A1F019}"/>
              </a:ext>
            </a:extLst>
          </p:cNvPr>
          <p:cNvSpPr txBox="1">
            <a:spLocks/>
          </p:cNvSpPr>
          <p:nvPr/>
        </p:nvSpPr>
        <p:spPr>
          <a:xfrm>
            <a:off x="750449" y="2581868"/>
            <a:ext cx="10552289" cy="1428083"/>
          </a:xfrm>
          <a:prstGeom prst="rect">
            <a:avLst/>
          </a:prstGeom>
        </p:spPr>
        <p:txBody>
          <a:bodyPr wrap="square" lIns="0" tIns="0" rIns="0" bIns="0" anchor="t"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4800" b="1" kern="1200" dirty="0">
                <a:solidFill>
                  <a:srgbClr val="FFFFFF"/>
                </a:solidFill>
                <a:latin typeface="+mj-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1143000" indent="-228600" algn="l" defTabSz="914400" rtl="0" eaLnBrk="1" latinLnBrk="0" hangingPunct="1">
              <a:lnSpc>
                <a:spcPct val="90000"/>
              </a:lnSpc>
              <a:spcBef>
                <a:spcPts val="3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600200" indent="-228600" algn="l" defTabSz="914400" rtl="0" eaLnBrk="1" latinLnBrk="0" hangingPunct="1">
              <a:lnSpc>
                <a:spcPct val="90000"/>
              </a:lnSpc>
              <a:spcBef>
                <a:spcPts val="300"/>
              </a:spcBef>
              <a:buFont typeface="Arial" panose="020B0604020202020204" pitchFamily="34" charset="0"/>
              <a:buChar char="•"/>
              <a:defRPr sz="1200" kern="1200">
                <a:solidFill>
                  <a:schemeClr val="tx1">
                    <a:lumMod val="75000"/>
                    <a:lumOff val="25000"/>
                  </a:schemeClr>
                </a:solidFill>
                <a:latin typeface="+mj-lt"/>
                <a:ea typeface="+mn-ea"/>
                <a:cs typeface="+mn-cs"/>
              </a:defRPr>
            </a:lvl4pPr>
            <a:lvl5pPr marL="2057400" indent="-228600" algn="l" defTabSz="914400" rtl="0" eaLnBrk="1" latinLnBrk="0" hangingPunct="1">
              <a:lnSpc>
                <a:spcPct val="90000"/>
              </a:lnSpc>
              <a:spcBef>
                <a:spcPts val="300"/>
              </a:spcBef>
              <a:buFont typeface="Arial" panose="020B0604020202020204" pitchFamily="34" charset="0"/>
              <a:buChar char="•"/>
              <a:defRPr sz="11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AI use cases : NBO &amp; personalized search</a:t>
            </a:r>
          </a:p>
          <a:p>
            <a:endParaRPr lang="en-US"/>
          </a:p>
          <a:p>
            <a:r>
              <a:rPr lang="en-US"/>
              <a:t>Hi! PARIS – Capstone</a:t>
            </a:r>
          </a:p>
        </p:txBody>
      </p:sp>
      <p:sp>
        <p:nvSpPr>
          <p:cNvPr id="8" name="Text Placeholder 17">
            <a:extLst>
              <a:ext uri="{FF2B5EF4-FFF2-40B4-BE49-F238E27FC236}">
                <a16:creationId xmlns:a16="http://schemas.microsoft.com/office/drawing/2014/main" id="{7966E49A-47B2-4013-935E-FE58AD1C7AF5}"/>
              </a:ext>
            </a:extLst>
          </p:cNvPr>
          <p:cNvSpPr txBox="1">
            <a:spLocks/>
          </p:cNvSpPr>
          <p:nvPr/>
        </p:nvSpPr>
        <p:spPr>
          <a:xfrm>
            <a:off x="2034303" y="5280087"/>
            <a:ext cx="5385069" cy="307777"/>
          </a:xfrm>
          <a:prstGeom prst="rect">
            <a:avLst/>
          </a:prstGeom>
        </p:spPr>
        <p:txBody>
          <a:bodyPr wrap="square" lIns="0" tIns="0" rIns="0" bIns="0" anchor="ctr" anchorCtr="0">
            <a:no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rgbClr val="FFFFFF"/>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1143000" indent="-228600" algn="l" defTabSz="914400" rtl="0" eaLnBrk="1" latinLnBrk="0" hangingPunct="1">
              <a:lnSpc>
                <a:spcPct val="90000"/>
              </a:lnSpc>
              <a:spcBef>
                <a:spcPts val="3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600200" indent="-228600" algn="l" defTabSz="914400" rtl="0" eaLnBrk="1" latinLnBrk="0" hangingPunct="1">
              <a:lnSpc>
                <a:spcPct val="90000"/>
              </a:lnSpc>
              <a:spcBef>
                <a:spcPts val="300"/>
              </a:spcBef>
              <a:buFont typeface="Arial" panose="020B0604020202020204" pitchFamily="34" charset="0"/>
              <a:buChar char="•"/>
              <a:defRPr sz="1200" kern="1200">
                <a:solidFill>
                  <a:schemeClr val="tx1">
                    <a:lumMod val="75000"/>
                    <a:lumOff val="25000"/>
                  </a:schemeClr>
                </a:solidFill>
                <a:latin typeface="+mj-lt"/>
                <a:ea typeface="+mn-ea"/>
                <a:cs typeface="+mn-cs"/>
              </a:defRPr>
            </a:lvl4pPr>
            <a:lvl5pPr marL="2057400" indent="-228600" algn="l" defTabSz="914400" rtl="0" eaLnBrk="1" latinLnBrk="0" hangingPunct="1">
              <a:lnSpc>
                <a:spcPct val="90000"/>
              </a:lnSpc>
              <a:spcBef>
                <a:spcPts val="300"/>
              </a:spcBef>
              <a:buFont typeface="Arial" panose="020B0604020202020204" pitchFamily="34" charset="0"/>
              <a:buChar char="•"/>
              <a:defRPr sz="11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19 01 2023</a:t>
            </a:r>
          </a:p>
        </p:txBody>
      </p:sp>
      <p:pic>
        <p:nvPicPr>
          <p:cNvPr id="9" name="Graphic 19">
            <a:extLst>
              <a:ext uri="{FF2B5EF4-FFF2-40B4-BE49-F238E27FC236}">
                <a16:creationId xmlns:a16="http://schemas.microsoft.com/office/drawing/2014/main" id="{F0E9872C-CCDF-4968-B248-21120EF65D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449" y="1480095"/>
            <a:ext cx="1892586" cy="624553"/>
          </a:xfrm>
          <a:prstGeom prst="rect">
            <a:avLst/>
          </a:prstGeom>
        </p:spPr>
      </p:pic>
    </p:spTree>
    <p:extLst>
      <p:ext uri="{BB962C8B-B14F-4D97-AF65-F5344CB8AC3E}">
        <p14:creationId xmlns:p14="http://schemas.microsoft.com/office/powerpoint/2010/main" val="296843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e 47">
            <a:extLst>
              <a:ext uri="{FF2B5EF4-FFF2-40B4-BE49-F238E27FC236}">
                <a16:creationId xmlns:a16="http://schemas.microsoft.com/office/drawing/2014/main" id="{C2B16EB8-BA05-7B01-6D0A-95072CB570B1}"/>
              </a:ext>
            </a:extLst>
          </p:cNvPr>
          <p:cNvGrpSpPr/>
          <p:nvPr/>
        </p:nvGrpSpPr>
        <p:grpSpPr>
          <a:xfrm>
            <a:off x="5446970" y="1961476"/>
            <a:ext cx="6347637" cy="3324448"/>
            <a:chOff x="15144" y="2488074"/>
            <a:chExt cx="6347637" cy="3324448"/>
          </a:xfrm>
        </p:grpSpPr>
        <p:sp>
          <p:nvSpPr>
            <p:cNvPr id="9" name="Rectangle : coins arrondis 8">
              <a:extLst>
                <a:ext uri="{FF2B5EF4-FFF2-40B4-BE49-F238E27FC236}">
                  <a16:creationId xmlns:a16="http://schemas.microsoft.com/office/drawing/2014/main" id="{8BA153E2-4799-A2E1-A03E-3E239C342E3D}"/>
                </a:ext>
              </a:extLst>
            </p:cNvPr>
            <p:cNvSpPr/>
            <p:nvPr/>
          </p:nvSpPr>
          <p:spPr>
            <a:xfrm>
              <a:off x="2258448" y="2497571"/>
              <a:ext cx="4104333" cy="696519"/>
            </a:xfrm>
            <a:prstGeom prst="roundRect">
              <a:avLst>
                <a:gd name="adj" fmla="val 2666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srgbClr val="000000"/>
                  </a:solidFill>
                  <a:effectLst/>
                  <a:uLnTx/>
                  <a:uFillTx/>
                  <a:latin typeface="Poppins"/>
                  <a:ea typeface="+mn-lt"/>
                  <a:cs typeface="Poppins"/>
                </a:rPr>
                <a:t>Product_id</a:t>
              </a:r>
              <a:r>
                <a:rPr kumimoji="0" lang="fr-FR" sz="1400" b="0" i="0" u="none" strike="noStrike" kern="1200" cap="none" spc="0" normalizeH="0" baseline="0" noProof="0">
                  <a:ln>
                    <a:noFill/>
                  </a:ln>
                  <a:solidFill>
                    <a:srgbClr val="000000"/>
                  </a:solidFill>
                  <a:effectLst/>
                  <a:uLnTx/>
                  <a:uFillTx/>
                  <a:latin typeface="Poppins"/>
                  <a:ea typeface="+mn-lt"/>
                  <a:cs typeface="Poppins"/>
                </a:rPr>
                <a:t>, </a:t>
              </a:r>
              <a:r>
                <a:rPr kumimoji="0" lang="fr-FR" sz="1400" b="0" i="0" u="none" strike="noStrike" kern="1200" cap="none" spc="0" normalizeH="0" baseline="0" noProof="0" err="1">
                  <a:ln>
                    <a:noFill/>
                  </a:ln>
                  <a:solidFill>
                    <a:srgbClr val="000000"/>
                  </a:solidFill>
                  <a:effectLst/>
                  <a:uLnTx/>
                  <a:uFillTx/>
                  <a:latin typeface="Poppins"/>
                  <a:ea typeface="+mn-lt"/>
                  <a:cs typeface="Poppins"/>
                </a:rPr>
                <a:t>product_name</a:t>
              </a:r>
              <a:r>
                <a:rPr lang="fr-FR" sz="1400">
                  <a:solidFill>
                    <a:srgbClr val="000000"/>
                  </a:solidFill>
                  <a:latin typeface="Poppins"/>
                  <a:ea typeface="+mn-lt"/>
                  <a:cs typeface="Poppins"/>
                </a:rPr>
                <a:t>, </a:t>
              </a:r>
              <a:r>
                <a:rPr kumimoji="0" lang="fr-FR" sz="1400" b="0" i="0" u="none" strike="noStrike" kern="1200" cap="none" spc="0" normalizeH="0" baseline="0" noProof="0" err="1">
                  <a:ln>
                    <a:noFill/>
                  </a:ln>
                  <a:solidFill>
                    <a:srgbClr val="000000"/>
                  </a:solidFill>
                  <a:effectLst/>
                  <a:uLnTx/>
                  <a:uFillTx/>
                  <a:latin typeface="Poppins"/>
                  <a:ea typeface="+mn-lt"/>
                  <a:cs typeface="Poppins"/>
                </a:rPr>
                <a:t>product</a:t>
              </a:r>
              <a:r>
                <a:rPr kumimoji="0" lang="fr-FR" sz="1400" b="0" i="0" u="none" strike="noStrike" kern="1200" cap="none" spc="0" normalizeH="0" baseline="0" noProof="0">
                  <a:ln>
                    <a:noFill/>
                  </a:ln>
                  <a:solidFill>
                    <a:srgbClr val="000000"/>
                  </a:solidFill>
                  <a:effectLst/>
                  <a:uLnTx/>
                  <a:uFillTx/>
                  <a:latin typeface="Poppins"/>
                  <a:ea typeface="+mn-lt"/>
                  <a:cs typeface="Poppins"/>
                </a:rPr>
                <a:t> </a:t>
              </a:r>
              <a:r>
                <a:rPr kumimoji="0" lang="fr-FR" sz="1400" b="0" i="0" u="none" strike="noStrike" kern="1200" cap="none" spc="0" normalizeH="0" baseline="0" noProof="0" err="1">
                  <a:ln>
                    <a:noFill/>
                  </a:ln>
                  <a:solidFill>
                    <a:srgbClr val="000000"/>
                  </a:solidFill>
                  <a:effectLst/>
                  <a:uLnTx/>
                  <a:uFillTx/>
                  <a:latin typeface="Poppins"/>
                  <a:ea typeface="+mn-lt"/>
                  <a:cs typeface="Poppins"/>
                </a:rPr>
                <a:t>category</a:t>
              </a:r>
              <a:r>
                <a:rPr kumimoji="0" lang="fr-FR" sz="1400" b="0" i="0" u="none" strike="noStrike" kern="1200" cap="none" spc="0" normalizeH="0" baseline="0" noProof="0">
                  <a:ln>
                    <a:noFill/>
                  </a:ln>
                  <a:solidFill>
                    <a:srgbClr val="000000"/>
                  </a:solidFill>
                  <a:effectLst/>
                  <a:uLnTx/>
                  <a:uFillTx/>
                  <a:latin typeface="Poppins"/>
                  <a:ea typeface="+mn-lt"/>
                  <a:cs typeface="Poppins"/>
                </a:rPr>
                <a:t>, GA interactions (click, </a:t>
              </a:r>
              <a:r>
                <a:rPr kumimoji="0" lang="fr-FR" sz="1400" b="0" i="0" u="none" strike="noStrike" kern="1200" cap="none" spc="0" normalizeH="0" baseline="0" noProof="0" err="1">
                  <a:ln>
                    <a:noFill/>
                  </a:ln>
                  <a:solidFill>
                    <a:srgbClr val="000000"/>
                  </a:solidFill>
                  <a:effectLst/>
                  <a:uLnTx/>
                  <a:uFillTx/>
                  <a:latin typeface="Poppins"/>
                  <a:ea typeface="+mn-lt"/>
                  <a:cs typeface="Poppins"/>
                </a:rPr>
                <a:t>Add</a:t>
              </a:r>
              <a:r>
                <a:rPr kumimoji="0" lang="fr-FR" sz="1400" b="0" i="0" u="none" strike="noStrike" kern="1200" cap="none" spc="0" normalizeH="0" baseline="0" noProof="0">
                  <a:ln>
                    <a:noFill/>
                  </a:ln>
                  <a:solidFill>
                    <a:srgbClr val="000000"/>
                  </a:solidFill>
                  <a:effectLst/>
                  <a:uLnTx/>
                  <a:uFillTx/>
                  <a:latin typeface="Poppins"/>
                  <a:ea typeface="+mn-lt"/>
                  <a:cs typeface="Poppins"/>
                </a:rPr>
                <a:t> to </a:t>
              </a:r>
              <a:r>
                <a:rPr kumimoji="0" lang="fr-FR" sz="1400" b="0" i="0" u="none" strike="noStrike" kern="1200" cap="none" spc="0" normalizeH="0" baseline="0" noProof="0" err="1">
                  <a:ln>
                    <a:noFill/>
                  </a:ln>
                  <a:solidFill>
                    <a:srgbClr val="000000"/>
                  </a:solidFill>
                  <a:effectLst/>
                  <a:uLnTx/>
                  <a:uFillTx/>
                  <a:latin typeface="Poppins"/>
                  <a:ea typeface="+mn-lt"/>
                  <a:cs typeface="Poppins"/>
                </a:rPr>
                <a:t>cart</a:t>
              </a:r>
              <a:r>
                <a:rPr kumimoji="0" lang="fr-FR" sz="1400" b="0" i="0" u="none" strike="noStrike" kern="1200" cap="none" spc="0" normalizeH="0" baseline="0" noProof="0">
                  <a:ln>
                    <a:noFill/>
                  </a:ln>
                  <a:solidFill>
                    <a:srgbClr val="000000"/>
                  </a:solidFill>
                  <a:effectLst/>
                  <a:uLnTx/>
                  <a:uFillTx/>
                  <a:latin typeface="Poppins"/>
                  <a:ea typeface="+mn-lt"/>
                  <a:cs typeface="Poppins"/>
                </a:rPr>
                <a:t> ..), </a:t>
              </a:r>
              <a:r>
                <a:rPr kumimoji="0" lang="fr-FR" sz="1400" b="0" i="0" u="none" strike="noStrike" kern="1200" cap="none" spc="0" normalizeH="0" baseline="0" noProof="0" err="1">
                  <a:ln>
                    <a:noFill/>
                  </a:ln>
                  <a:solidFill>
                    <a:srgbClr val="000000"/>
                  </a:solidFill>
                  <a:effectLst/>
                  <a:uLnTx/>
                  <a:uFillTx/>
                  <a:latin typeface="Poppins"/>
                  <a:ea typeface="+mn-lt"/>
                  <a:cs typeface="Poppins"/>
                </a:rPr>
                <a:t>past</a:t>
              </a:r>
              <a:r>
                <a:rPr kumimoji="0" lang="fr-FR" sz="1400" b="0" i="0" u="none" strike="noStrike" kern="1200" cap="none" spc="0" normalizeH="0" baseline="0" noProof="0">
                  <a:ln>
                    <a:noFill/>
                  </a:ln>
                  <a:solidFill>
                    <a:srgbClr val="000000"/>
                  </a:solidFill>
                  <a:effectLst/>
                  <a:uLnTx/>
                  <a:uFillTx/>
                  <a:latin typeface="Poppins"/>
                  <a:ea typeface="+mn-lt"/>
                  <a:cs typeface="Poppins"/>
                </a:rPr>
                <a:t> transactions…</a:t>
              </a:r>
            </a:p>
          </p:txBody>
        </p:sp>
        <p:sp>
          <p:nvSpPr>
            <p:cNvPr id="12" name="Rectangle : coins arrondis 11">
              <a:extLst>
                <a:ext uri="{FF2B5EF4-FFF2-40B4-BE49-F238E27FC236}">
                  <a16:creationId xmlns:a16="http://schemas.microsoft.com/office/drawing/2014/main" id="{4B3889AB-0DC9-A9CB-FBF3-709EC35DCD16}"/>
                </a:ext>
              </a:extLst>
            </p:cNvPr>
            <p:cNvSpPr/>
            <p:nvPr/>
          </p:nvSpPr>
          <p:spPr>
            <a:xfrm>
              <a:off x="442614" y="4289409"/>
              <a:ext cx="1585608" cy="636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FFFFFF"/>
                  </a:solidFill>
                  <a:effectLst/>
                  <a:uLnTx/>
                  <a:uFillTx/>
                  <a:latin typeface="Poppins"/>
                  <a:ea typeface="+mn-ea"/>
                  <a:cs typeface="+mn-cs"/>
                </a:rPr>
                <a:t>Client </a:t>
              </a:r>
              <a:br>
                <a:rPr kumimoji="0" lang="fr-FR" sz="1800" b="1" i="0" u="none" strike="noStrike" kern="1200" cap="none" spc="0" normalizeH="0" baseline="0" noProof="0">
                  <a:ln>
                    <a:noFill/>
                  </a:ln>
                  <a:solidFill>
                    <a:srgbClr val="FFFFFF"/>
                  </a:solidFill>
                  <a:effectLst/>
                  <a:uLnTx/>
                  <a:uFillTx/>
                  <a:latin typeface="Poppins"/>
                  <a:ea typeface="+mn-ea"/>
                  <a:cs typeface="+mn-cs"/>
                </a:rPr>
              </a:br>
              <a:r>
                <a:rPr kumimoji="0" lang="fr-FR" sz="1800" b="1" i="0" u="none" strike="noStrike" kern="1200" cap="none" spc="0" normalizeH="0" baseline="0" noProof="0">
                  <a:ln>
                    <a:noFill/>
                  </a:ln>
                  <a:solidFill>
                    <a:srgbClr val="FFFFFF"/>
                  </a:solidFill>
                  <a:effectLst/>
                  <a:uLnTx/>
                  <a:uFillTx/>
                  <a:latin typeface="Poppins"/>
                  <a:ea typeface="+mn-ea"/>
                  <a:cs typeface="+mn-cs"/>
                </a:rPr>
                <a:t>x Product</a:t>
              </a:r>
            </a:p>
          </p:txBody>
        </p:sp>
        <p:sp>
          <p:nvSpPr>
            <p:cNvPr id="16" name="Rectangle : coins arrondis 15">
              <a:extLst>
                <a:ext uri="{FF2B5EF4-FFF2-40B4-BE49-F238E27FC236}">
                  <a16:creationId xmlns:a16="http://schemas.microsoft.com/office/drawing/2014/main" id="{FBB16EDB-40BE-DFA0-5181-42BA05F13D8F}"/>
                </a:ext>
              </a:extLst>
            </p:cNvPr>
            <p:cNvSpPr/>
            <p:nvPr/>
          </p:nvSpPr>
          <p:spPr>
            <a:xfrm>
              <a:off x="428018" y="2527571"/>
              <a:ext cx="1585609" cy="636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FFFFFF"/>
                  </a:solidFill>
                  <a:effectLst/>
                  <a:uLnTx/>
                  <a:uFillTx/>
                  <a:latin typeface="Poppins"/>
                  <a:ea typeface="+mn-ea"/>
                  <a:cs typeface="+mn-cs"/>
                </a:rPr>
                <a:t>Product</a:t>
              </a:r>
            </a:p>
          </p:txBody>
        </p:sp>
        <p:sp>
          <p:nvSpPr>
            <p:cNvPr id="18" name="Rectangle : coins arrondis 17">
              <a:extLst>
                <a:ext uri="{FF2B5EF4-FFF2-40B4-BE49-F238E27FC236}">
                  <a16:creationId xmlns:a16="http://schemas.microsoft.com/office/drawing/2014/main" id="{B5E3179A-0A11-257A-54AA-AE4F92F0D477}"/>
                </a:ext>
              </a:extLst>
            </p:cNvPr>
            <p:cNvSpPr/>
            <p:nvPr/>
          </p:nvSpPr>
          <p:spPr>
            <a:xfrm>
              <a:off x="428018" y="3402816"/>
              <a:ext cx="1585614" cy="636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FFFFFF"/>
                  </a:solidFill>
                  <a:effectLst/>
                  <a:uLnTx/>
                  <a:uFillTx/>
                  <a:latin typeface="Poppins"/>
                  <a:ea typeface="+mn-ea"/>
                  <a:cs typeface="+mn-cs"/>
                </a:rPr>
                <a:t>Client</a:t>
              </a:r>
            </a:p>
          </p:txBody>
        </p:sp>
        <p:sp>
          <p:nvSpPr>
            <p:cNvPr id="20" name="Rectangle : coins arrondis 19">
              <a:extLst>
                <a:ext uri="{FF2B5EF4-FFF2-40B4-BE49-F238E27FC236}">
                  <a16:creationId xmlns:a16="http://schemas.microsoft.com/office/drawing/2014/main" id="{0D37D183-61E6-DAA1-14DD-44140433901E}"/>
                </a:ext>
              </a:extLst>
            </p:cNvPr>
            <p:cNvSpPr/>
            <p:nvPr/>
          </p:nvSpPr>
          <p:spPr>
            <a:xfrm>
              <a:off x="442614" y="5176002"/>
              <a:ext cx="1585614" cy="636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err="1">
                  <a:ln>
                    <a:noFill/>
                  </a:ln>
                  <a:solidFill>
                    <a:srgbClr val="FFFFFF"/>
                  </a:solidFill>
                  <a:effectLst/>
                  <a:uLnTx/>
                  <a:uFillTx/>
                  <a:latin typeface="Poppins"/>
                  <a:ea typeface="+mn-ea"/>
                  <a:cs typeface="+mn-cs"/>
                </a:rPr>
                <a:t>Query</a:t>
              </a:r>
              <a:endParaRPr kumimoji="0" lang="fr-FR" sz="1800" b="1" i="0" u="none" strike="noStrike" kern="1200" cap="none" spc="0" normalizeH="0" baseline="0" noProof="0">
                <a:ln>
                  <a:noFill/>
                </a:ln>
                <a:solidFill>
                  <a:srgbClr val="FFFFFF"/>
                </a:solidFill>
                <a:effectLst/>
                <a:uLnTx/>
                <a:uFillTx/>
                <a:latin typeface="Poppins"/>
                <a:ea typeface="+mn-ea"/>
                <a:cs typeface="+mn-cs"/>
              </a:endParaRPr>
            </a:p>
          </p:txBody>
        </p:sp>
        <p:sp>
          <p:nvSpPr>
            <p:cNvPr id="23" name="Rectangle : coins arrondis 22">
              <a:extLst>
                <a:ext uri="{FF2B5EF4-FFF2-40B4-BE49-F238E27FC236}">
                  <a16:creationId xmlns:a16="http://schemas.microsoft.com/office/drawing/2014/main" id="{D271F303-877C-30FA-10BD-D091D097851F}"/>
                </a:ext>
              </a:extLst>
            </p:cNvPr>
            <p:cNvSpPr/>
            <p:nvPr/>
          </p:nvSpPr>
          <p:spPr>
            <a:xfrm>
              <a:off x="2258448" y="3342817"/>
              <a:ext cx="4104333" cy="696519"/>
            </a:xfrm>
            <a:prstGeom prst="roundRect">
              <a:avLst>
                <a:gd name="adj" fmla="val 2666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srgbClr val="000000"/>
                  </a:solidFill>
                  <a:effectLst/>
                  <a:uLnTx/>
                  <a:uFillTx/>
                  <a:latin typeface="Poppins"/>
                  <a:ea typeface="+mn-lt"/>
                  <a:cs typeface="Poppins"/>
                </a:rPr>
                <a:t>Client_id</a:t>
              </a:r>
              <a:r>
                <a:rPr kumimoji="0" lang="fr-FR" sz="1400" b="0" i="0" u="none" strike="noStrike" kern="1200" cap="none" spc="0" normalizeH="0" baseline="0" noProof="0">
                  <a:ln>
                    <a:noFill/>
                  </a:ln>
                  <a:solidFill>
                    <a:srgbClr val="000000"/>
                  </a:solidFill>
                  <a:effectLst/>
                  <a:uLnTx/>
                  <a:uFillTx/>
                  <a:latin typeface="Poppins"/>
                  <a:ea typeface="+mn-lt"/>
                  <a:cs typeface="Poppins"/>
                </a:rPr>
                <a:t>, Client segments, GA interactions, </a:t>
              </a:r>
              <a:r>
                <a:rPr kumimoji="0" lang="fr-FR" sz="1400" b="0" i="0" u="none" strike="noStrike" kern="1200" cap="none" spc="0" normalizeH="0" baseline="0" noProof="0" err="1">
                  <a:ln>
                    <a:noFill/>
                  </a:ln>
                  <a:solidFill>
                    <a:srgbClr val="000000"/>
                  </a:solidFill>
                  <a:effectLst/>
                  <a:uLnTx/>
                  <a:uFillTx/>
                  <a:latin typeface="Poppins"/>
                  <a:ea typeface="+mn-lt"/>
                  <a:cs typeface="Poppins"/>
                </a:rPr>
                <a:t>past</a:t>
              </a:r>
              <a:r>
                <a:rPr kumimoji="0" lang="fr-FR" sz="1400" b="0" i="0" u="none" strike="noStrike" kern="1200" cap="none" spc="0" normalizeH="0" baseline="0" noProof="0">
                  <a:ln>
                    <a:noFill/>
                  </a:ln>
                  <a:solidFill>
                    <a:srgbClr val="000000"/>
                  </a:solidFill>
                  <a:effectLst/>
                  <a:uLnTx/>
                  <a:uFillTx/>
                  <a:latin typeface="Poppins"/>
                  <a:ea typeface="+mn-lt"/>
                  <a:cs typeface="Poppins"/>
                </a:rPr>
                <a:t> transactions…</a:t>
              </a:r>
            </a:p>
          </p:txBody>
        </p:sp>
        <p:sp>
          <p:nvSpPr>
            <p:cNvPr id="25" name="Rectangle : coins arrondis 24">
              <a:extLst>
                <a:ext uri="{FF2B5EF4-FFF2-40B4-BE49-F238E27FC236}">
                  <a16:creationId xmlns:a16="http://schemas.microsoft.com/office/drawing/2014/main" id="{B48FA8B9-9E7D-BB64-1C8E-AEE054E522EE}"/>
                </a:ext>
              </a:extLst>
            </p:cNvPr>
            <p:cNvSpPr/>
            <p:nvPr/>
          </p:nvSpPr>
          <p:spPr>
            <a:xfrm>
              <a:off x="2265744" y="4256983"/>
              <a:ext cx="4097037" cy="696519"/>
            </a:xfrm>
            <a:prstGeom prst="roundRect">
              <a:avLst>
                <a:gd name="adj" fmla="val 2666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srgbClr val="000000"/>
                  </a:solidFill>
                  <a:effectLst/>
                  <a:uLnTx/>
                  <a:uFillTx/>
                  <a:latin typeface="Poppins"/>
                  <a:ea typeface="+mn-lt"/>
                  <a:cs typeface="Poppins"/>
                </a:rPr>
                <a:t>Client_id</a:t>
              </a:r>
              <a:r>
                <a:rPr kumimoji="0" lang="fr-FR" sz="1400" b="0" i="0" u="none" strike="noStrike" kern="1200" cap="none" spc="0" normalizeH="0" baseline="0" noProof="0">
                  <a:ln>
                    <a:noFill/>
                  </a:ln>
                  <a:solidFill>
                    <a:srgbClr val="000000"/>
                  </a:solidFill>
                  <a:effectLst/>
                  <a:uLnTx/>
                  <a:uFillTx/>
                  <a:latin typeface="Poppins"/>
                  <a:ea typeface="+mn-lt"/>
                  <a:cs typeface="Poppins"/>
                </a:rPr>
                <a:t>, </a:t>
              </a:r>
              <a:r>
                <a:rPr kumimoji="0" lang="fr-FR" sz="1400" b="0" i="0" u="none" strike="noStrike" kern="1200" cap="none" spc="0" normalizeH="0" baseline="0" noProof="0" err="1">
                  <a:ln>
                    <a:noFill/>
                  </a:ln>
                  <a:solidFill>
                    <a:srgbClr val="000000"/>
                  </a:solidFill>
                  <a:effectLst/>
                  <a:uLnTx/>
                  <a:uFillTx/>
                  <a:latin typeface="Poppins"/>
                  <a:ea typeface="+mn-lt"/>
                  <a:cs typeface="Poppins"/>
                </a:rPr>
                <a:t>Product_id</a:t>
              </a:r>
              <a:r>
                <a:rPr kumimoji="0" lang="fr-FR" sz="1400" b="0" i="0" u="none" strike="noStrike" kern="1200" cap="none" spc="0" normalizeH="0" baseline="0" noProof="0">
                  <a:ln>
                    <a:noFill/>
                  </a:ln>
                  <a:solidFill>
                    <a:srgbClr val="000000"/>
                  </a:solidFill>
                  <a:effectLst/>
                  <a:uLnTx/>
                  <a:uFillTx/>
                  <a:latin typeface="Poppins"/>
                  <a:ea typeface="+mn-lt"/>
                  <a:cs typeface="Poppins"/>
                </a:rPr>
                <a:t>, </a:t>
              </a:r>
              <a:r>
                <a:rPr kumimoji="0" lang="fr-FR" sz="1400" b="0" i="0" u="none" strike="noStrike" kern="1200" cap="none" spc="0" normalizeH="0" baseline="0" noProof="0" err="1">
                  <a:ln>
                    <a:noFill/>
                  </a:ln>
                  <a:solidFill>
                    <a:srgbClr val="000000"/>
                  </a:solidFill>
                  <a:effectLst/>
                  <a:uLnTx/>
                  <a:uFillTx/>
                  <a:latin typeface="Poppins"/>
                  <a:ea typeface="+mn-lt"/>
                  <a:cs typeface="Poppins"/>
                </a:rPr>
                <a:t>product_name</a:t>
              </a:r>
              <a:r>
                <a:rPr kumimoji="0" lang="fr-FR" sz="1400" b="0" i="0" u="none" strike="noStrike" kern="1200" cap="none" spc="0" normalizeH="0" baseline="0" noProof="0">
                  <a:ln>
                    <a:noFill/>
                  </a:ln>
                  <a:solidFill>
                    <a:srgbClr val="000000"/>
                  </a:solidFill>
                  <a:effectLst/>
                  <a:uLnTx/>
                  <a:uFillTx/>
                  <a:latin typeface="Poppins"/>
                  <a:ea typeface="+mn-lt"/>
                  <a:cs typeface="Poppins"/>
                </a:rPr>
                <a:t>, GA interactions, </a:t>
              </a:r>
              <a:r>
                <a:rPr kumimoji="0" lang="fr-FR" sz="1400" b="0" i="0" u="none" strike="noStrike" kern="1200" cap="none" spc="0" normalizeH="0" baseline="0" noProof="0" err="1">
                  <a:ln>
                    <a:noFill/>
                  </a:ln>
                  <a:solidFill>
                    <a:srgbClr val="000000"/>
                  </a:solidFill>
                  <a:effectLst/>
                  <a:uLnTx/>
                  <a:uFillTx/>
                  <a:latin typeface="Poppins"/>
                  <a:ea typeface="+mn-lt"/>
                  <a:cs typeface="Poppins"/>
                </a:rPr>
                <a:t>past</a:t>
              </a:r>
              <a:r>
                <a:rPr kumimoji="0" lang="fr-FR" sz="1400" b="0" i="0" u="none" strike="noStrike" kern="1200" cap="none" spc="0" normalizeH="0" baseline="0" noProof="0">
                  <a:ln>
                    <a:noFill/>
                  </a:ln>
                  <a:solidFill>
                    <a:srgbClr val="000000"/>
                  </a:solidFill>
                  <a:effectLst/>
                  <a:uLnTx/>
                  <a:uFillTx/>
                  <a:latin typeface="Poppins"/>
                  <a:ea typeface="+mn-lt"/>
                  <a:cs typeface="Poppins"/>
                </a:rPr>
                <a:t> transactions…</a:t>
              </a:r>
            </a:p>
          </p:txBody>
        </p:sp>
        <p:sp>
          <p:nvSpPr>
            <p:cNvPr id="27" name="Rectangle : coins arrondis 26">
              <a:extLst>
                <a:ext uri="{FF2B5EF4-FFF2-40B4-BE49-F238E27FC236}">
                  <a16:creationId xmlns:a16="http://schemas.microsoft.com/office/drawing/2014/main" id="{A266240F-7E51-770C-CAAF-66CF16D5651B}"/>
                </a:ext>
              </a:extLst>
            </p:cNvPr>
            <p:cNvSpPr/>
            <p:nvPr/>
          </p:nvSpPr>
          <p:spPr>
            <a:xfrm>
              <a:off x="2258448" y="5102229"/>
              <a:ext cx="4104333" cy="696519"/>
            </a:xfrm>
            <a:prstGeom prst="roundRect">
              <a:avLst>
                <a:gd name="adj" fmla="val 2666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srgbClr val="000000"/>
                  </a:solidFill>
                  <a:effectLst/>
                  <a:uLnTx/>
                  <a:uFillTx/>
                  <a:latin typeface="Poppins"/>
                  <a:ea typeface="+mn-ea"/>
                  <a:cs typeface="Poppins"/>
                </a:rPr>
                <a:t>Query_id</a:t>
              </a:r>
              <a:r>
                <a:rPr kumimoji="0" lang="fr-FR" sz="1400" b="0" i="0" u="none" strike="noStrike" kern="1200" cap="none" spc="0" normalizeH="0" baseline="0" noProof="0">
                  <a:ln>
                    <a:noFill/>
                  </a:ln>
                  <a:solidFill>
                    <a:srgbClr val="000000"/>
                  </a:solidFill>
                  <a:effectLst/>
                  <a:uLnTx/>
                  <a:uFillTx/>
                  <a:latin typeface="Poppins"/>
                  <a:ea typeface="+mn-ea"/>
                  <a:cs typeface="Poppins"/>
                </a:rPr>
                <a:t>, </a:t>
              </a:r>
              <a:r>
                <a:rPr kumimoji="0" lang="fr-FR" sz="1400" b="0" i="0" u="none" strike="noStrike" kern="1200" cap="none" spc="0" normalizeH="0" baseline="0" noProof="0" err="1">
                  <a:ln>
                    <a:noFill/>
                  </a:ln>
                  <a:solidFill>
                    <a:srgbClr val="000000"/>
                  </a:solidFill>
                  <a:effectLst/>
                  <a:uLnTx/>
                  <a:uFillTx/>
                  <a:latin typeface="Poppins"/>
                  <a:ea typeface="+mn-ea"/>
                  <a:cs typeface="Poppins"/>
                </a:rPr>
                <a:t>Search</a:t>
              </a:r>
              <a:r>
                <a:rPr kumimoji="0" lang="fr-FR" sz="1400" b="0" i="0" u="none" strike="noStrike" kern="1200" cap="none" spc="0" normalizeH="0" baseline="0" noProof="0">
                  <a:ln>
                    <a:noFill/>
                  </a:ln>
                  <a:solidFill>
                    <a:srgbClr val="000000"/>
                  </a:solidFill>
                  <a:effectLst/>
                  <a:uLnTx/>
                  <a:uFillTx/>
                  <a:latin typeface="Poppins"/>
                  <a:ea typeface="+mn-ea"/>
                  <a:cs typeface="Poppins"/>
                </a:rPr>
                <a:t> Keyword </a:t>
              </a:r>
            </a:p>
          </p:txBody>
        </p:sp>
        <p:cxnSp>
          <p:nvCxnSpPr>
            <p:cNvPr id="44" name="Straight Connector 11">
              <a:extLst>
                <a:ext uri="{FF2B5EF4-FFF2-40B4-BE49-F238E27FC236}">
                  <a16:creationId xmlns:a16="http://schemas.microsoft.com/office/drawing/2014/main" id="{3F13EDA6-7BF9-A23A-1437-C7111D452DE8}"/>
                </a:ext>
              </a:extLst>
            </p:cNvPr>
            <p:cNvCxnSpPr>
              <a:cxnSpLocks/>
            </p:cNvCxnSpPr>
            <p:nvPr/>
          </p:nvCxnSpPr>
          <p:spPr>
            <a:xfrm>
              <a:off x="320133" y="2488074"/>
              <a:ext cx="0" cy="3310674"/>
            </a:xfrm>
            <a:prstGeom prst="line">
              <a:avLst/>
            </a:prstGeom>
            <a:ln w="12700" cap="rnd" cmpd="sng" algn="ctr">
              <a:solidFill>
                <a:srgbClr val="00ACEC"/>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FC4138D-0DE5-5AEE-CC7C-6B4C379C96BE}"/>
                </a:ext>
              </a:extLst>
            </p:cNvPr>
            <p:cNvSpPr/>
            <p:nvPr/>
          </p:nvSpPr>
          <p:spPr>
            <a:xfrm rot="16200000">
              <a:off x="-917615" y="3962954"/>
              <a:ext cx="2226432" cy="360914"/>
            </a:xfrm>
            <a:prstGeom prst="rect">
              <a:avLst/>
            </a:prstGeom>
            <a:noFill/>
            <a:ln w="9525" cap="rnd">
              <a:noFill/>
              <a:prstDash val="sysDot"/>
              <a:round/>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600" b="1" i="0" u="none" strike="noStrike" kern="1200" cap="none" spc="0" normalizeH="0" baseline="0" noProof="0">
                  <a:ln>
                    <a:noFill/>
                  </a:ln>
                  <a:solidFill>
                    <a:srgbClr val="00ACEC"/>
                  </a:solidFill>
                  <a:effectLst/>
                  <a:uLnTx/>
                  <a:uFillTx/>
                  <a:latin typeface="Poppins"/>
                  <a:ea typeface="+mn-ea"/>
                  <a:cs typeface="+mn-cs"/>
                </a:rPr>
                <a:t>Data level</a:t>
              </a:r>
            </a:p>
          </p:txBody>
        </p:sp>
      </p:grpSp>
      <p:sp>
        <p:nvSpPr>
          <p:cNvPr id="17" name="Rectangle: Rounded Corners 24">
            <a:extLst>
              <a:ext uri="{FF2B5EF4-FFF2-40B4-BE49-F238E27FC236}">
                <a16:creationId xmlns:a16="http://schemas.microsoft.com/office/drawing/2014/main" id="{031AEF82-A3F5-9504-3ADB-A1B74E630817}"/>
              </a:ext>
            </a:extLst>
          </p:cNvPr>
          <p:cNvSpPr/>
          <p:nvPr/>
        </p:nvSpPr>
        <p:spPr>
          <a:xfrm>
            <a:off x="2197197" y="5709574"/>
            <a:ext cx="7461154" cy="656011"/>
          </a:xfrm>
          <a:prstGeom prst="roundRect">
            <a:avLst>
              <a:gd name="adj" fmla="val 6946"/>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a:ln>
                  <a:noFill/>
                </a:ln>
                <a:solidFill>
                  <a:srgbClr val="000000"/>
                </a:solidFill>
                <a:effectLst/>
                <a:uLnTx/>
                <a:uFillTx/>
                <a:latin typeface="Poppins"/>
                <a:ea typeface="+mn-ea"/>
                <a:cs typeface="Calibri"/>
              </a:rPr>
              <a:t>💡 </a:t>
            </a:r>
            <a:r>
              <a:rPr kumimoji="0" lang="en-US" sz="1400" b="0" i="0" u="none" strike="noStrike" kern="1200" cap="none" spc="0" normalizeH="0" baseline="0" noProof="0">
                <a:ln>
                  <a:noFill/>
                </a:ln>
                <a:solidFill>
                  <a:srgbClr val="000000"/>
                </a:solidFill>
                <a:effectLst/>
                <a:uLnTx/>
                <a:uFillTx/>
                <a:latin typeface="Poppins"/>
                <a:ea typeface="+mn-ea"/>
                <a:cs typeface="Calibri"/>
              </a:rPr>
              <a:t>Data Volumetry constraint: Only the most relevant features need to be kept </a:t>
            </a:r>
            <a:br>
              <a:rPr lang="en-US" sz="1400">
                <a:solidFill>
                  <a:srgbClr val="000000"/>
                </a:solidFill>
                <a:latin typeface="Poppins"/>
                <a:cs typeface="Calibri"/>
              </a:rPr>
            </a:br>
            <a:r>
              <a:rPr kumimoji="0" lang="en-US" sz="1400" b="0" i="0" u="none" strike="noStrike" kern="1200" cap="none" spc="0" normalizeH="0" baseline="0" noProof="0">
                <a:ln>
                  <a:noFill/>
                </a:ln>
                <a:solidFill>
                  <a:srgbClr val="000000"/>
                </a:solidFill>
                <a:effectLst/>
                <a:uLnTx/>
                <a:uFillTx/>
                <a:latin typeface="Poppins"/>
                <a:ea typeface="+mn-ea"/>
                <a:cs typeface="Calibri"/>
              </a:rPr>
              <a:t> </a:t>
            </a:r>
            <a:r>
              <a:rPr kumimoji="0" lang="en-US" sz="1400" b="0" i="0" u="none" strike="noStrike" kern="1200" cap="none" spc="0" normalizeH="0" baseline="0" noProof="0">
                <a:ln>
                  <a:noFill/>
                </a:ln>
                <a:solidFill>
                  <a:srgbClr val="000000"/>
                </a:solidFill>
                <a:effectLst/>
                <a:uLnTx/>
                <a:uFillTx/>
                <a:latin typeface="Poppins"/>
                <a:ea typeface="+mn-ea"/>
                <a:cs typeface="Calibri"/>
                <a:sym typeface="Wingdings" panose="05000000000000000000" pitchFamily="2" charset="2"/>
              </a:rPr>
              <a:t> Avoid increasing the Search engine response time</a:t>
            </a:r>
            <a:endParaRPr kumimoji="0" lang="en-US" sz="1400" b="0" i="0" u="none" strike="noStrike" kern="1200" cap="none" spc="0" normalizeH="0" baseline="0" noProof="0">
              <a:ln>
                <a:noFill/>
              </a:ln>
              <a:solidFill>
                <a:srgbClr val="000000"/>
              </a:solidFill>
              <a:effectLst/>
              <a:uLnTx/>
              <a:uFillTx/>
              <a:latin typeface="Poppins"/>
              <a:ea typeface="+mn-ea"/>
              <a:cs typeface="Calibri"/>
            </a:endParaRPr>
          </a:p>
        </p:txBody>
      </p:sp>
      <p:sp>
        <p:nvSpPr>
          <p:cNvPr id="4" name="Titre 1">
            <a:extLst>
              <a:ext uri="{FF2B5EF4-FFF2-40B4-BE49-F238E27FC236}">
                <a16:creationId xmlns:a16="http://schemas.microsoft.com/office/drawing/2014/main" id="{9F70B8EC-022A-DE94-9B99-B33328132334}"/>
              </a:ext>
            </a:extLst>
          </p:cNvPr>
          <p:cNvSpPr txBox="1">
            <a:spLocks/>
          </p:cNvSpPr>
          <p:nvPr/>
        </p:nvSpPr>
        <p:spPr>
          <a:xfrm>
            <a:off x="587375" y="548762"/>
            <a:ext cx="11306175" cy="335476"/>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400" b="1" kern="1200">
                <a:solidFill>
                  <a:schemeClr val="tx2"/>
                </a:solidFill>
                <a:latin typeface="+mn-lt"/>
                <a:ea typeface="+mj-ea"/>
                <a:cs typeface="+mj-cs"/>
              </a:defRPr>
            </a:lvl1pPr>
          </a:lstStyle>
          <a:p>
            <a:r>
              <a:rPr lang="fr-FR">
                <a:solidFill>
                  <a:schemeClr val="accent1"/>
                </a:solidFill>
              </a:rPr>
              <a:t>Learning To Rank | </a:t>
            </a:r>
            <a:r>
              <a:rPr lang="fr-FR" err="1"/>
              <a:t>What</a:t>
            </a:r>
            <a:r>
              <a:rPr lang="fr-FR"/>
              <a:t> training data do </a:t>
            </a:r>
            <a:r>
              <a:rPr lang="fr-FR" err="1"/>
              <a:t>we</a:t>
            </a:r>
            <a:r>
              <a:rPr lang="fr-FR"/>
              <a:t> use ?</a:t>
            </a:r>
          </a:p>
        </p:txBody>
      </p:sp>
      <p:grpSp>
        <p:nvGrpSpPr>
          <p:cNvPr id="57" name="Groupe 56">
            <a:extLst>
              <a:ext uri="{FF2B5EF4-FFF2-40B4-BE49-F238E27FC236}">
                <a16:creationId xmlns:a16="http://schemas.microsoft.com/office/drawing/2014/main" id="{E1F1C886-138B-7EBF-865D-930C58D9466F}"/>
              </a:ext>
            </a:extLst>
          </p:cNvPr>
          <p:cNvGrpSpPr/>
          <p:nvPr/>
        </p:nvGrpSpPr>
        <p:grpSpPr>
          <a:xfrm>
            <a:off x="1113867" y="2685717"/>
            <a:ext cx="2869707" cy="1965665"/>
            <a:chOff x="251683" y="2737247"/>
            <a:chExt cx="2869707" cy="1965665"/>
          </a:xfrm>
        </p:grpSpPr>
        <p:grpSp>
          <p:nvGrpSpPr>
            <p:cNvPr id="22" name="Groupe 21">
              <a:extLst>
                <a:ext uri="{FF2B5EF4-FFF2-40B4-BE49-F238E27FC236}">
                  <a16:creationId xmlns:a16="http://schemas.microsoft.com/office/drawing/2014/main" id="{5336F585-858C-3468-2A44-486B9AFA15EB}"/>
                </a:ext>
              </a:extLst>
            </p:cNvPr>
            <p:cNvGrpSpPr/>
            <p:nvPr/>
          </p:nvGrpSpPr>
          <p:grpSpPr>
            <a:xfrm>
              <a:off x="251683" y="2737247"/>
              <a:ext cx="2869707" cy="1965665"/>
              <a:chOff x="498607" y="3788347"/>
              <a:chExt cx="2869707" cy="2042641"/>
            </a:xfrm>
          </p:grpSpPr>
          <p:pic>
            <p:nvPicPr>
              <p:cNvPr id="24" name="Graphique 23" descr="Base de données avec un remplissage uni">
                <a:extLst>
                  <a:ext uri="{FF2B5EF4-FFF2-40B4-BE49-F238E27FC236}">
                    <a16:creationId xmlns:a16="http://schemas.microsoft.com/office/drawing/2014/main" id="{4A52F8BF-F3C1-017F-7970-C7BC8AA451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907" y="4194692"/>
                <a:ext cx="621563" cy="634251"/>
              </a:xfrm>
              <a:prstGeom prst="rect">
                <a:avLst/>
              </a:prstGeom>
            </p:spPr>
          </p:pic>
          <p:pic>
            <p:nvPicPr>
              <p:cNvPr id="26" name="Graphique 25" descr="Base de données avec un remplissage uni">
                <a:extLst>
                  <a:ext uri="{FF2B5EF4-FFF2-40B4-BE49-F238E27FC236}">
                    <a16:creationId xmlns:a16="http://schemas.microsoft.com/office/drawing/2014/main" id="{2A6CC388-A14A-132B-E270-E9467382E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6820" y="4194692"/>
                <a:ext cx="625888" cy="638665"/>
              </a:xfrm>
              <a:prstGeom prst="rect">
                <a:avLst/>
              </a:prstGeom>
            </p:spPr>
          </p:pic>
          <p:sp>
            <p:nvSpPr>
              <p:cNvPr id="28" name="ZoneTexte 27">
                <a:extLst>
                  <a:ext uri="{FF2B5EF4-FFF2-40B4-BE49-F238E27FC236}">
                    <a16:creationId xmlns:a16="http://schemas.microsoft.com/office/drawing/2014/main" id="{6B901F3D-C6A4-0BF7-970F-6C16EADCA5C9}"/>
                  </a:ext>
                </a:extLst>
              </p:cNvPr>
              <p:cNvSpPr txBox="1"/>
              <p:nvPr/>
            </p:nvSpPr>
            <p:spPr>
              <a:xfrm>
                <a:off x="657017" y="4763061"/>
                <a:ext cx="1440316" cy="4477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0000"/>
                    </a:solidFill>
                    <a:effectLst/>
                    <a:uLnTx/>
                    <a:uFillTx/>
                    <a:latin typeface="Poppins"/>
                    <a:ea typeface="+mn-ea"/>
                    <a:cs typeface="+mn-cs"/>
                  </a:rPr>
                  <a:t>Google Analytics (GA)</a:t>
                </a:r>
              </a:p>
            </p:txBody>
          </p:sp>
          <p:sp>
            <p:nvSpPr>
              <p:cNvPr id="29" name="ZoneTexte 28">
                <a:extLst>
                  <a:ext uri="{FF2B5EF4-FFF2-40B4-BE49-F238E27FC236}">
                    <a16:creationId xmlns:a16="http://schemas.microsoft.com/office/drawing/2014/main" id="{2D9389F8-3AC5-1D72-D8F6-410F7F72B909}"/>
                  </a:ext>
                </a:extLst>
              </p:cNvPr>
              <p:cNvSpPr txBox="1"/>
              <p:nvPr/>
            </p:nvSpPr>
            <p:spPr>
              <a:xfrm>
                <a:off x="2182849" y="4809668"/>
                <a:ext cx="1130387" cy="2878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a:solidFill>
                      <a:srgbClr val="000000"/>
                    </a:solidFill>
                    <a:latin typeface="Poppins"/>
                  </a:rPr>
                  <a:t>Local DB</a:t>
                </a:r>
                <a:endParaRPr kumimoji="0" lang="fr-FR" sz="1200" b="1" i="0" u="none" strike="noStrike" kern="1200" cap="none" spc="0" normalizeH="0" baseline="0" noProof="0">
                  <a:ln>
                    <a:noFill/>
                  </a:ln>
                  <a:solidFill>
                    <a:srgbClr val="000000"/>
                  </a:solidFill>
                  <a:effectLst/>
                  <a:uLnTx/>
                  <a:uFillTx/>
                  <a:latin typeface="Poppins"/>
                  <a:ea typeface="+mn-ea"/>
                  <a:cs typeface="+mn-cs"/>
                </a:endParaRPr>
              </a:p>
            </p:txBody>
          </p:sp>
          <p:sp>
            <p:nvSpPr>
              <p:cNvPr id="30" name="ZoneTexte 29">
                <a:extLst>
                  <a:ext uri="{FF2B5EF4-FFF2-40B4-BE49-F238E27FC236}">
                    <a16:creationId xmlns:a16="http://schemas.microsoft.com/office/drawing/2014/main" id="{4E3CBD50-EB17-A523-B2D7-71234F993389}"/>
                  </a:ext>
                </a:extLst>
              </p:cNvPr>
              <p:cNvSpPr txBox="1"/>
              <p:nvPr/>
            </p:nvSpPr>
            <p:spPr>
              <a:xfrm>
                <a:off x="864948" y="3855048"/>
                <a:ext cx="2137024" cy="28784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Poppins"/>
                    <a:ea typeface="+mn-ea"/>
                    <a:cs typeface="+mn-cs"/>
                  </a:rPr>
                  <a:t>2 Data sources </a:t>
                </a:r>
              </a:p>
            </p:txBody>
          </p:sp>
          <p:sp>
            <p:nvSpPr>
              <p:cNvPr id="32" name="Rectangle 31">
                <a:extLst>
                  <a:ext uri="{FF2B5EF4-FFF2-40B4-BE49-F238E27FC236}">
                    <a16:creationId xmlns:a16="http://schemas.microsoft.com/office/drawing/2014/main" id="{9AA2E18C-8E3D-F687-DC74-BEAD5245F343}"/>
                  </a:ext>
                </a:extLst>
              </p:cNvPr>
              <p:cNvSpPr/>
              <p:nvPr/>
            </p:nvSpPr>
            <p:spPr>
              <a:xfrm>
                <a:off x="498607" y="3788347"/>
                <a:ext cx="2869707" cy="2042641"/>
              </a:xfrm>
              <a:prstGeom prst="rec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grpSp>
        <p:sp>
          <p:nvSpPr>
            <p:cNvPr id="36" name="ZoneTexte 35">
              <a:extLst>
                <a:ext uri="{FF2B5EF4-FFF2-40B4-BE49-F238E27FC236}">
                  <a16:creationId xmlns:a16="http://schemas.microsoft.com/office/drawing/2014/main" id="{5B4771AB-50D7-DF28-CB9D-7BBAFDF7D10A}"/>
                </a:ext>
              </a:extLst>
            </p:cNvPr>
            <p:cNvSpPr txBox="1"/>
            <p:nvPr/>
          </p:nvSpPr>
          <p:spPr>
            <a:xfrm>
              <a:off x="453975" y="4044049"/>
              <a:ext cx="1328497" cy="600164"/>
            </a:xfrm>
            <a:prstGeom prst="rect">
              <a:avLst/>
            </a:prstGeom>
            <a:noFill/>
          </p:spPr>
          <p:txBody>
            <a:bodyPr wrap="square" rtlCol="0">
              <a:spAutoFit/>
            </a:bodyPr>
            <a:lstStyle/>
            <a:p>
              <a:pPr algn="ctr"/>
              <a:r>
                <a:rPr lang="fr-FR" sz="1100" err="1"/>
                <a:t>Search</a:t>
              </a:r>
              <a:r>
                <a:rPr lang="fr-FR" sz="1100"/>
                <a:t> </a:t>
              </a:r>
              <a:r>
                <a:rPr lang="fr-FR" sz="1100" err="1"/>
                <a:t>queries</a:t>
              </a:r>
              <a:r>
                <a:rPr lang="fr-FR" sz="1100"/>
                <a:t>: clicks, </a:t>
              </a:r>
              <a:r>
                <a:rPr lang="fr-FR" sz="1100" err="1"/>
                <a:t>add</a:t>
              </a:r>
              <a:r>
                <a:rPr lang="fr-FR" sz="1100"/>
                <a:t> to </a:t>
              </a:r>
              <a:r>
                <a:rPr lang="fr-FR" sz="1100" err="1"/>
                <a:t>cart</a:t>
              </a:r>
              <a:r>
                <a:rPr lang="fr-FR" sz="1100"/>
                <a:t>, …</a:t>
              </a:r>
            </a:p>
          </p:txBody>
        </p:sp>
        <p:sp>
          <p:nvSpPr>
            <p:cNvPr id="51" name="ZoneTexte 50">
              <a:extLst>
                <a:ext uri="{FF2B5EF4-FFF2-40B4-BE49-F238E27FC236}">
                  <a16:creationId xmlns:a16="http://schemas.microsoft.com/office/drawing/2014/main" id="{C50DECAC-1FC2-BE37-B2BF-7CAA8DC1F6E4}"/>
                </a:ext>
              </a:extLst>
            </p:cNvPr>
            <p:cNvSpPr txBox="1"/>
            <p:nvPr/>
          </p:nvSpPr>
          <p:spPr>
            <a:xfrm>
              <a:off x="1711521" y="4014297"/>
              <a:ext cx="1289978" cy="600164"/>
            </a:xfrm>
            <a:prstGeom prst="rect">
              <a:avLst/>
            </a:prstGeom>
            <a:noFill/>
          </p:spPr>
          <p:txBody>
            <a:bodyPr wrap="square" rtlCol="0">
              <a:spAutoFit/>
            </a:bodyPr>
            <a:lstStyle/>
            <a:p>
              <a:pPr algn="ctr"/>
              <a:r>
                <a:rPr lang="fr-FR" sz="1100"/>
                <a:t>Clients, Products, Transactions …</a:t>
              </a:r>
            </a:p>
          </p:txBody>
        </p:sp>
      </p:grpSp>
      <p:sp>
        <p:nvSpPr>
          <p:cNvPr id="52" name="Espace réservé du texte 2">
            <a:extLst>
              <a:ext uri="{FF2B5EF4-FFF2-40B4-BE49-F238E27FC236}">
                <a16:creationId xmlns:a16="http://schemas.microsoft.com/office/drawing/2014/main" id="{8A3C3D79-3D3E-F09D-C9EC-54B16CC6F32C}"/>
              </a:ext>
            </a:extLst>
          </p:cNvPr>
          <p:cNvSpPr>
            <a:spLocks noGrp="1"/>
          </p:cNvSpPr>
          <p:nvPr>
            <p:ph type="body" sz="quarter" idx="10"/>
          </p:nvPr>
        </p:nvSpPr>
        <p:spPr>
          <a:xfrm>
            <a:off x="587375" y="1117600"/>
            <a:ext cx="11017250" cy="288925"/>
          </a:xfrm>
        </p:spPr>
        <p:txBody>
          <a:bodyPr/>
          <a:lstStyle/>
          <a:p>
            <a:pPr marL="0" indent="0">
              <a:buNone/>
            </a:pPr>
            <a:r>
              <a:rPr lang="en-US"/>
              <a:t>We Consider different kinds of information to re-rank the products</a:t>
            </a:r>
            <a:endParaRPr lang="fr-FR"/>
          </a:p>
        </p:txBody>
      </p:sp>
      <p:sp>
        <p:nvSpPr>
          <p:cNvPr id="56" name="Flèche : droite 55">
            <a:extLst>
              <a:ext uri="{FF2B5EF4-FFF2-40B4-BE49-F238E27FC236}">
                <a16:creationId xmlns:a16="http://schemas.microsoft.com/office/drawing/2014/main" id="{8134F5BA-D431-CB0A-FEC3-FE62FBC805D8}"/>
              </a:ext>
            </a:extLst>
          </p:cNvPr>
          <p:cNvSpPr/>
          <p:nvPr/>
        </p:nvSpPr>
        <p:spPr>
          <a:xfrm>
            <a:off x="4489181" y="3429000"/>
            <a:ext cx="548454" cy="4191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71815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 coins arrondis 41">
            <a:extLst>
              <a:ext uri="{FF2B5EF4-FFF2-40B4-BE49-F238E27FC236}">
                <a16:creationId xmlns:a16="http://schemas.microsoft.com/office/drawing/2014/main" id="{D8A3609B-2A68-910A-B183-C967E1F2BE30}"/>
              </a:ext>
            </a:extLst>
          </p:cNvPr>
          <p:cNvSpPr/>
          <p:nvPr/>
        </p:nvSpPr>
        <p:spPr>
          <a:xfrm>
            <a:off x="9380376" y="5537797"/>
            <a:ext cx="2468308" cy="1148446"/>
          </a:xfrm>
          <a:prstGeom prst="roundRect">
            <a:avLst>
              <a:gd name="adj" fmla="val 6119"/>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E7DC69F-9A77-4D85-02F5-6121E24CBCB6}"/>
              </a:ext>
            </a:extLst>
          </p:cNvPr>
          <p:cNvSpPr txBox="1"/>
          <p:nvPr/>
        </p:nvSpPr>
        <p:spPr>
          <a:xfrm>
            <a:off x="476240" y="1228546"/>
            <a:ext cx="8757984" cy="369332"/>
          </a:xfrm>
          <a:prstGeom prst="rect">
            <a:avLst/>
          </a:prstGeom>
          <a:noFill/>
        </p:spPr>
        <p:txBody>
          <a:bodyPr wrap="square">
            <a:spAutoFit/>
          </a:bodyPr>
          <a:lstStyle/>
          <a:p>
            <a:r>
              <a:rPr lang="fr-FR" i="0" err="1">
                <a:effectLst/>
              </a:rPr>
              <a:t>Rerank</a:t>
            </a:r>
            <a:r>
              <a:rPr lang="fr-FR" i="0">
                <a:effectLst/>
              </a:rPr>
              <a:t> the </a:t>
            </a:r>
            <a:r>
              <a:rPr lang="fr-FR" i="0" err="1">
                <a:effectLst/>
              </a:rPr>
              <a:t>products</a:t>
            </a:r>
            <a:r>
              <a:rPr lang="fr-FR" i="0">
                <a:effectLst/>
              </a:rPr>
              <a:t> by </a:t>
            </a:r>
            <a:r>
              <a:rPr lang="fr-FR" i="0" err="1">
                <a:effectLst/>
              </a:rPr>
              <a:t>predicting</a:t>
            </a:r>
            <a:r>
              <a:rPr lang="fr-FR" i="0">
                <a:effectLst/>
              </a:rPr>
              <a:t> </a:t>
            </a:r>
            <a:r>
              <a:rPr lang="fr-FR" i="0" err="1">
                <a:effectLst/>
              </a:rPr>
              <a:t>product’s</a:t>
            </a:r>
            <a:r>
              <a:rPr lang="fr-FR" i="0">
                <a:effectLst/>
              </a:rPr>
              <a:t> future interaction</a:t>
            </a:r>
            <a:endParaRPr lang="fr-FR"/>
          </a:p>
        </p:txBody>
      </p:sp>
      <p:sp>
        <p:nvSpPr>
          <p:cNvPr id="9" name="Rectangle 8">
            <a:extLst>
              <a:ext uri="{FF2B5EF4-FFF2-40B4-BE49-F238E27FC236}">
                <a16:creationId xmlns:a16="http://schemas.microsoft.com/office/drawing/2014/main" id="{3886F448-1D65-7AF8-3E44-BEFC5EA6B4EA}"/>
              </a:ext>
            </a:extLst>
          </p:cNvPr>
          <p:cNvSpPr/>
          <p:nvPr/>
        </p:nvSpPr>
        <p:spPr>
          <a:xfrm>
            <a:off x="1419573" y="2145088"/>
            <a:ext cx="5427934" cy="350962"/>
          </a:xfrm>
          <a:prstGeom prst="rect">
            <a:avLst/>
          </a:prstGeom>
          <a:solidFill>
            <a:schemeClr val="accent1">
              <a:lumMod val="40000"/>
              <a:lumOff val="60000"/>
            </a:schemeClr>
          </a:solidFill>
          <a:ln>
            <a:solidFill>
              <a:schemeClr val="accent1">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fr-FR" err="1"/>
              <a:t>Characteristics</a:t>
            </a:r>
            <a:r>
              <a:rPr lang="fr-FR"/>
              <a:t> / </a:t>
            </a:r>
            <a:r>
              <a:rPr lang="fr-FR" err="1"/>
              <a:t>Features</a:t>
            </a:r>
            <a:r>
              <a:rPr lang="fr-FR"/>
              <a:t> (12M)</a:t>
            </a:r>
          </a:p>
        </p:txBody>
      </p:sp>
      <p:sp>
        <p:nvSpPr>
          <p:cNvPr id="18" name="Rectangle 17">
            <a:extLst>
              <a:ext uri="{FF2B5EF4-FFF2-40B4-BE49-F238E27FC236}">
                <a16:creationId xmlns:a16="http://schemas.microsoft.com/office/drawing/2014/main" id="{08E38FE1-B1FE-2B6A-AB2D-D984F319E284}"/>
              </a:ext>
            </a:extLst>
          </p:cNvPr>
          <p:cNvSpPr/>
          <p:nvPr/>
        </p:nvSpPr>
        <p:spPr>
          <a:xfrm>
            <a:off x="2514713" y="4845783"/>
            <a:ext cx="5427934" cy="350962"/>
          </a:xfrm>
          <a:prstGeom prst="rect">
            <a:avLst/>
          </a:prstGeom>
          <a:solidFill>
            <a:schemeClr val="accent1">
              <a:lumMod val="40000"/>
              <a:lumOff val="60000"/>
            </a:schemeClr>
          </a:solidFill>
          <a:ln>
            <a:solidFill>
              <a:schemeClr val="accent1">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fr-FR" err="1"/>
              <a:t>Characteristics</a:t>
            </a:r>
            <a:r>
              <a:rPr lang="fr-FR"/>
              <a:t> / </a:t>
            </a:r>
            <a:r>
              <a:rPr lang="fr-FR" err="1"/>
              <a:t>Features</a:t>
            </a:r>
            <a:r>
              <a:rPr lang="fr-FR"/>
              <a:t> (12M)</a:t>
            </a:r>
          </a:p>
        </p:txBody>
      </p:sp>
      <p:sp>
        <p:nvSpPr>
          <p:cNvPr id="19" name="Rectangle 18">
            <a:extLst>
              <a:ext uri="{FF2B5EF4-FFF2-40B4-BE49-F238E27FC236}">
                <a16:creationId xmlns:a16="http://schemas.microsoft.com/office/drawing/2014/main" id="{62C5E1A5-58AD-928B-2CBC-0B33C7DF0AE8}"/>
              </a:ext>
            </a:extLst>
          </p:cNvPr>
          <p:cNvSpPr/>
          <p:nvPr/>
        </p:nvSpPr>
        <p:spPr>
          <a:xfrm>
            <a:off x="7942645" y="4845783"/>
            <a:ext cx="1070245" cy="350962"/>
          </a:xfrm>
          <a:prstGeom prst="rect">
            <a:avLst/>
          </a:prstGeom>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200">
                <a:solidFill>
                  <a:srgbClr val="FFFFFF"/>
                </a:solidFill>
              </a:rPr>
              <a:t>Target (1W)</a:t>
            </a:r>
          </a:p>
        </p:txBody>
      </p:sp>
      <p:cxnSp>
        <p:nvCxnSpPr>
          <p:cNvPr id="13" name="Connecteur droit 12">
            <a:extLst>
              <a:ext uri="{FF2B5EF4-FFF2-40B4-BE49-F238E27FC236}">
                <a16:creationId xmlns:a16="http://schemas.microsoft.com/office/drawing/2014/main" id="{6B148890-8127-D204-A695-7BF261AC3250}"/>
              </a:ext>
            </a:extLst>
          </p:cNvPr>
          <p:cNvCxnSpPr>
            <a:cxnSpLocks/>
          </p:cNvCxnSpPr>
          <p:nvPr/>
        </p:nvCxnSpPr>
        <p:spPr>
          <a:xfrm>
            <a:off x="6847507" y="2071547"/>
            <a:ext cx="0" cy="504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Connecteur droit 13">
            <a:extLst>
              <a:ext uri="{FF2B5EF4-FFF2-40B4-BE49-F238E27FC236}">
                <a16:creationId xmlns:a16="http://schemas.microsoft.com/office/drawing/2014/main" id="{5CEAF0F0-64BA-E6C2-1BD3-6DA6932EAB66}"/>
              </a:ext>
            </a:extLst>
          </p:cNvPr>
          <p:cNvCxnSpPr>
            <a:cxnSpLocks/>
          </p:cNvCxnSpPr>
          <p:nvPr/>
        </p:nvCxnSpPr>
        <p:spPr>
          <a:xfrm>
            <a:off x="7942645" y="4753527"/>
            <a:ext cx="0" cy="504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ZoneTexte 14">
            <a:extLst>
              <a:ext uri="{FF2B5EF4-FFF2-40B4-BE49-F238E27FC236}">
                <a16:creationId xmlns:a16="http://schemas.microsoft.com/office/drawing/2014/main" id="{6BDABFA7-AD5B-C1F8-E98A-7FA77834675E}"/>
              </a:ext>
            </a:extLst>
          </p:cNvPr>
          <p:cNvSpPr txBox="1"/>
          <p:nvPr/>
        </p:nvSpPr>
        <p:spPr>
          <a:xfrm>
            <a:off x="7942645" y="2916146"/>
            <a:ext cx="2683854" cy="338554"/>
          </a:xfrm>
          <a:prstGeom prst="rect">
            <a:avLst/>
          </a:prstGeom>
          <a:noFill/>
        </p:spPr>
        <p:txBody>
          <a:bodyPr wrap="square" rtlCol="0">
            <a:spAutoFit/>
          </a:bodyPr>
          <a:lstStyle>
            <a:defPPr>
              <a:defRPr lang="fr-FR"/>
            </a:defPPr>
            <a:lvl1pPr>
              <a:defRPr sz="1600" b="1">
                <a:solidFill>
                  <a:schemeClr val="tx1">
                    <a:lumMod val="65000"/>
                    <a:lumOff val="35000"/>
                  </a:schemeClr>
                </a:solidFill>
              </a:defRPr>
            </a:lvl1pPr>
          </a:lstStyle>
          <a:p>
            <a:r>
              <a:rPr lang="fr-FR"/>
              <a:t>Phase 1: </a:t>
            </a:r>
            <a:r>
              <a:rPr lang="fr-FR" err="1"/>
              <a:t>Learn</a:t>
            </a:r>
            <a:r>
              <a:rPr lang="fr-FR"/>
              <a:t> (Train)</a:t>
            </a:r>
          </a:p>
        </p:txBody>
      </p:sp>
      <p:sp>
        <p:nvSpPr>
          <p:cNvPr id="17" name="Rectangle 16">
            <a:extLst>
              <a:ext uri="{FF2B5EF4-FFF2-40B4-BE49-F238E27FC236}">
                <a16:creationId xmlns:a16="http://schemas.microsoft.com/office/drawing/2014/main" id="{BFAC45B0-5A1E-99B5-1BE6-8E0FF7BCE6C7}"/>
              </a:ext>
            </a:extLst>
          </p:cNvPr>
          <p:cNvSpPr/>
          <p:nvPr/>
        </p:nvSpPr>
        <p:spPr>
          <a:xfrm>
            <a:off x="6847507" y="2144280"/>
            <a:ext cx="1070245" cy="350962"/>
          </a:xfrm>
          <a:prstGeom prst="rect">
            <a:avLst/>
          </a:prstGeom>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200">
                <a:solidFill>
                  <a:srgbClr val="FFFFFF"/>
                </a:solidFill>
              </a:rPr>
              <a:t>Target (1W)</a:t>
            </a:r>
          </a:p>
        </p:txBody>
      </p:sp>
      <p:sp>
        <p:nvSpPr>
          <p:cNvPr id="24" name="Circle">
            <a:extLst>
              <a:ext uri="{FF2B5EF4-FFF2-40B4-BE49-F238E27FC236}">
                <a16:creationId xmlns:a16="http://schemas.microsoft.com/office/drawing/2014/main" id="{15C3B70B-D619-6DF6-8B3F-D2CF87624562}"/>
              </a:ext>
            </a:extLst>
          </p:cNvPr>
          <p:cNvSpPr/>
          <p:nvPr/>
        </p:nvSpPr>
        <p:spPr>
          <a:xfrm>
            <a:off x="7030627" y="3300259"/>
            <a:ext cx="974879" cy="974879"/>
          </a:xfrm>
          <a:prstGeom prst="ellipse">
            <a:avLst/>
          </a:prstGeom>
          <a:solidFill>
            <a:srgbClr val="003665"/>
          </a:solidFill>
          <a:ln w="57150">
            <a:solidFill>
              <a:schemeClr val="bg1">
                <a:lumMod val="75000"/>
              </a:schemeClr>
            </a:solidFill>
            <a:miter lim="400000"/>
          </a:ln>
          <a:effectLst>
            <a:outerShdw blurRad="50800" dist="38100" dir="2700000" algn="tl" rotWithShape="0">
              <a:prstClr val="black">
                <a:alpha val="40000"/>
              </a:prstClr>
            </a:outerShdw>
          </a:effectLst>
        </p:spPr>
        <p:txBody>
          <a:bodyPr lIns="28575" tIns="28575" rIns="28575" bIns="28575" anchor="ctr"/>
          <a:lstStyle/>
          <a:p>
            <a:endParaRPr sz="2250">
              <a:solidFill>
                <a:srgbClr val="FFFFFF"/>
              </a:solidFill>
            </a:endParaRPr>
          </a:p>
        </p:txBody>
      </p:sp>
      <p:pic>
        <p:nvPicPr>
          <p:cNvPr id="25" name="Image 7">
            <a:extLst>
              <a:ext uri="{FF2B5EF4-FFF2-40B4-BE49-F238E27FC236}">
                <a16:creationId xmlns:a16="http://schemas.microsoft.com/office/drawing/2014/main" id="{0E03728B-A828-1F31-BB24-370703A61612}"/>
              </a:ext>
            </a:extLst>
          </p:cNvPr>
          <p:cNvPicPr>
            <a:picLocks noChangeAspect="1"/>
          </p:cNvPicPr>
          <p:nvPr/>
        </p:nvPicPr>
        <p:blipFill rotWithShape="1">
          <a:blip r:embed="rId3"/>
          <a:srcRect l="7414" r="12111"/>
          <a:stretch/>
        </p:blipFill>
        <p:spPr>
          <a:xfrm>
            <a:off x="7166736" y="3526325"/>
            <a:ext cx="702451" cy="570727"/>
          </a:xfrm>
          <a:prstGeom prst="rect">
            <a:avLst/>
          </a:prstGeom>
        </p:spPr>
      </p:pic>
      <p:sp>
        <p:nvSpPr>
          <p:cNvPr id="27" name="Rectangle : coins arrondis 26">
            <a:extLst>
              <a:ext uri="{FF2B5EF4-FFF2-40B4-BE49-F238E27FC236}">
                <a16:creationId xmlns:a16="http://schemas.microsoft.com/office/drawing/2014/main" id="{609FEC31-5409-F8C9-FF73-348F7DCA868A}"/>
              </a:ext>
            </a:extLst>
          </p:cNvPr>
          <p:cNvSpPr/>
          <p:nvPr/>
        </p:nvSpPr>
        <p:spPr>
          <a:xfrm>
            <a:off x="2563277" y="2707429"/>
            <a:ext cx="983248" cy="4174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solidFill>
                  <a:srgbClr val="FFFFFF"/>
                </a:solidFill>
              </a:rPr>
              <a:t>Client Data</a:t>
            </a:r>
          </a:p>
        </p:txBody>
      </p:sp>
      <p:sp>
        <p:nvSpPr>
          <p:cNvPr id="3" name="Flèche : droite 2">
            <a:extLst>
              <a:ext uri="{FF2B5EF4-FFF2-40B4-BE49-F238E27FC236}">
                <a16:creationId xmlns:a16="http://schemas.microsoft.com/office/drawing/2014/main" id="{FF885A10-F368-59A7-519F-7192BE85D18E}"/>
              </a:ext>
            </a:extLst>
          </p:cNvPr>
          <p:cNvSpPr/>
          <p:nvPr/>
        </p:nvSpPr>
        <p:spPr>
          <a:xfrm rot="2598477">
            <a:off x="6555811" y="2784602"/>
            <a:ext cx="796812" cy="314379"/>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droite 27">
            <a:extLst>
              <a:ext uri="{FF2B5EF4-FFF2-40B4-BE49-F238E27FC236}">
                <a16:creationId xmlns:a16="http://schemas.microsoft.com/office/drawing/2014/main" id="{2C534C6E-16C2-1899-A39C-83D9C291B618}"/>
              </a:ext>
            </a:extLst>
          </p:cNvPr>
          <p:cNvSpPr/>
          <p:nvPr/>
        </p:nvSpPr>
        <p:spPr>
          <a:xfrm rot="7141851">
            <a:off x="7287548" y="2760453"/>
            <a:ext cx="657003" cy="31437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 virage 28">
            <a:extLst>
              <a:ext uri="{FF2B5EF4-FFF2-40B4-BE49-F238E27FC236}">
                <a16:creationId xmlns:a16="http://schemas.microsoft.com/office/drawing/2014/main" id="{42A3FA35-4D2E-85C5-0944-BEEC07C3E5C0}"/>
              </a:ext>
            </a:extLst>
          </p:cNvPr>
          <p:cNvSpPr/>
          <p:nvPr/>
        </p:nvSpPr>
        <p:spPr>
          <a:xfrm rot="2427641">
            <a:off x="7671786" y="4273968"/>
            <a:ext cx="552735" cy="550848"/>
          </a:xfrm>
          <a:prstGeom prst="bentArrow">
            <a:avLst/>
          </a:prstGeom>
          <a:gradFill flip="none" rotWithShape="1">
            <a:gsLst>
              <a:gs pos="0">
                <a:schemeClr val="accent1">
                  <a:lumMod val="40000"/>
                  <a:lumOff val="60000"/>
                </a:schemeClr>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Rectangle : coins arrondis 30">
            <a:extLst>
              <a:ext uri="{FF2B5EF4-FFF2-40B4-BE49-F238E27FC236}">
                <a16:creationId xmlns:a16="http://schemas.microsoft.com/office/drawing/2014/main" id="{217F704E-C423-FFAB-C5E4-820AF2277845}"/>
              </a:ext>
            </a:extLst>
          </p:cNvPr>
          <p:cNvSpPr/>
          <p:nvPr/>
        </p:nvSpPr>
        <p:spPr>
          <a:xfrm>
            <a:off x="3670223" y="2707429"/>
            <a:ext cx="983247" cy="4174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solidFill>
                  <a:srgbClr val="FFFFFF"/>
                </a:solidFill>
              </a:rPr>
              <a:t>Product Data</a:t>
            </a:r>
          </a:p>
        </p:txBody>
      </p:sp>
      <p:sp>
        <p:nvSpPr>
          <p:cNvPr id="32" name="Rectangle : coins arrondis 31">
            <a:extLst>
              <a:ext uri="{FF2B5EF4-FFF2-40B4-BE49-F238E27FC236}">
                <a16:creationId xmlns:a16="http://schemas.microsoft.com/office/drawing/2014/main" id="{9D7D1885-31B3-4623-7161-EA7E0ADEC1EF}"/>
              </a:ext>
            </a:extLst>
          </p:cNvPr>
          <p:cNvSpPr/>
          <p:nvPr/>
        </p:nvSpPr>
        <p:spPr>
          <a:xfrm>
            <a:off x="4777168" y="2707429"/>
            <a:ext cx="1779318" cy="4174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solidFill>
                  <a:srgbClr val="FFFFFF"/>
                </a:solidFill>
              </a:rPr>
              <a:t>Client x Product  Data</a:t>
            </a:r>
          </a:p>
        </p:txBody>
      </p:sp>
      <p:sp>
        <p:nvSpPr>
          <p:cNvPr id="33" name="ZoneTexte 32">
            <a:extLst>
              <a:ext uri="{FF2B5EF4-FFF2-40B4-BE49-F238E27FC236}">
                <a16:creationId xmlns:a16="http://schemas.microsoft.com/office/drawing/2014/main" id="{BD2D425F-B5B9-E198-4425-D6C403E58E36}"/>
              </a:ext>
            </a:extLst>
          </p:cNvPr>
          <p:cNvSpPr txBox="1"/>
          <p:nvPr/>
        </p:nvSpPr>
        <p:spPr>
          <a:xfrm>
            <a:off x="8287996" y="4057000"/>
            <a:ext cx="3124417" cy="523220"/>
          </a:xfrm>
          <a:prstGeom prst="rect">
            <a:avLst/>
          </a:prstGeom>
          <a:noFill/>
        </p:spPr>
        <p:txBody>
          <a:bodyPr wrap="square" rtlCol="0">
            <a:spAutoFit/>
          </a:bodyPr>
          <a:lstStyle>
            <a:defPPr>
              <a:defRPr lang="fr-FR"/>
            </a:defPPr>
            <a:lvl1pPr>
              <a:defRPr sz="1600" b="1">
                <a:solidFill>
                  <a:schemeClr val="tx1">
                    <a:lumMod val="65000"/>
                    <a:lumOff val="35000"/>
                  </a:schemeClr>
                </a:solidFill>
              </a:defRPr>
            </a:lvl1pPr>
          </a:lstStyle>
          <a:p>
            <a:r>
              <a:rPr lang="fr-FR"/>
              <a:t>Phase 2: </a:t>
            </a:r>
            <a:r>
              <a:rPr lang="fr-FR" err="1"/>
              <a:t>Predict</a:t>
            </a:r>
            <a:r>
              <a:rPr lang="fr-FR"/>
              <a:t> &amp; </a:t>
            </a:r>
            <a:r>
              <a:rPr lang="fr-FR" err="1"/>
              <a:t>Rerank</a:t>
            </a:r>
            <a:endParaRPr lang="fr-FR"/>
          </a:p>
          <a:p>
            <a:r>
              <a:rPr lang="fr-FR" sz="1200" b="0"/>
              <a:t>(to test or for real application)</a:t>
            </a:r>
            <a:endParaRPr lang="fr-FR" b="0"/>
          </a:p>
        </p:txBody>
      </p:sp>
      <p:sp>
        <p:nvSpPr>
          <p:cNvPr id="8" name="Titre 1">
            <a:extLst>
              <a:ext uri="{FF2B5EF4-FFF2-40B4-BE49-F238E27FC236}">
                <a16:creationId xmlns:a16="http://schemas.microsoft.com/office/drawing/2014/main" id="{9C18712A-9361-C403-F324-E79A5EDE1E21}"/>
              </a:ext>
            </a:extLst>
          </p:cNvPr>
          <p:cNvSpPr>
            <a:spLocks noGrp="1"/>
          </p:cNvSpPr>
          <p:nvPr>
            <p:ph type="title"/>
          </p:nvPr>
        </p:nvSpPr>
        <p:spPr>
          <a:xfrm>
            <a:off x="587375" y="549275"/>
            <a:ext cx="9642475" cy="334963"/>
          </a:xfrm>
        </p:spPr>
        <p:txBody>
          <a:bodyPr/>
          <a:lstStyle/>
          <a:p>
            <a:r>
              <a:rPr lang="fr-FR">
                <a:solidFill>
                  <a:schemeClr val="accent1"/>
                </a:solidFill>
              </a:rPr>
              <a:t>Learning To Rank | </a:t>
            </a:r>
            <a:r>
              <a:rPr lang="fr-FR"/>
              <a:t>Train &amp; </a:t>
            </a:r>
            <a:r>
              <a:rPr lang="fr-FR" err="1"/>
              <a:t>Predict</a:t>
            </a:r>
            <a:r>
              <a:rPr lang="fr-FR"/>
              <a:t> approach</a:t>
            </a:r>
          </a:p>
        </p:txBody>
      </p:sp>
      <p:sp>
        <p:nvSpPr>
          <p:cNvPr id="23" name="Rectangle : coins arrondis 22">
            <a:extLst>
              <a:ext uri="{FF2B5EF4-FFF2-40B4-BE49-F238E27FC236}">
                <a16:creationId xmlns:a16="http://schemas.microsoft.com/office/drawing/2014/main" id="{0947172E-6D74-99F2-06AC-B5921BF3478D}"/>
              </a:ext>
            </a:extLst>
          </p:cNvPr>
          <p:cNvSpPr/>
          <p:nvPr/>
        </p:nvSpPr>
        <p:spPr>
          <a:xfrm>
            <a:off x="1456331" y="2707429"/>
            <a:ext cx="983248" cy="4174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err="1">
                <a:solidFill>
                  <a:srgbClr val="FFFFFF"/>
                </a:solidFill>
              </a:rPr>
              <a:t>Search</a:t>
            </a:r>
            <a:r>
              <a:rPr lang="fr-FR" sz="1200" b="1">
                <a:solidFill>
                  <a:srgbClr val="FFFFFF"/>
                </a:solidFill>
              </a:rPr>
              <a:t> Data</a:t>
            </a:r>
          </a:p>
        </p:txBody>
      </p:sp>
      <p:sp>
        <p:nvSpPr>
          <p:cNvPr id="26" name="Rectangle: Rounded Corners 24">
            <a:extLst>
              <a:ext uri="{FF2B5EF4-FFF2-40B4-BE49-F238E27FC236}">
                <a16:creationId xmlns:a16="http://schemas.microsoft.com/office/drawing/2014/main" id="{6388A4F0-720C-35BE-3C1E-B769E8C2CADE}"/>
              </a:ext>
            </a:extLst>
          </p:cNvPr>
          <p:cNvSpPr/>
          <p:nvPr/>
        </p:nvSpPr>
        <p:spPr>
          <a:xfrm>
            <a:off x="343316" y="6330950"/>
            <a:ext cx="6108969" cy="415358"/>
          </a:xfrm>
          <a:prstGeom prst="roundRect">
            <a:avLst>
              <a:gd name="adj" fmla="val 694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fr-FR" sz="900" b="1" i="1">
                <a:solidFill>
                  <a:srgbClr val="868686">
                    <a:lumMod val="75000"/>
                  </a:srgbClr>
                </a:solidFill>
                <a:latin typeface="Poppins"/>
                <a:cs typeface="Calibri"/>
              </a:rPr>
              <a:t>Target*</a:t>
            </a:r>
            <a:r>
              <a:rPr kumimoji="0" lang="fr-FR" sz="900" i="1" u="none" strike="noStrike" kern="1200" cap="none" spc="0" normalizeH="0" baseline="0" noProof="0">
                <a:ln>
                  <a:noFill/>
                </a:ln>
                <a:solidFill>
                  <a:srgbClr val="868686">
                    <a:lumMod val="75000"/>
                  </a:srgbClr>
                </a:solidFill>
                <a:effectLst/>
                <a:uLnTx/>
                <a:uFillTx/>
                <a:latin typeface="Poppins"/>
                <a:ea typeface="+mn-ea"/>
                <a:cs typeface="Calibri"/>
              </a:rPr>
              <a:t>: </a:t>
            </a:r>
            <a:r>
              <a:rPr kumimoji="0" lang="fr-FR" sz="900" i="1" u="none" strike="noStrike" kern="1200" cap="none" spc="0" normalizeH="0" baseline="0" noProof="0" err="1">
                <a:ln>
                  <a:noFill/>
                </a:ln>
                <a:solidFill>
                  <a:srgbClr val="868686">
                    <a:lumMod val="75000"/>
                  </a:srgbClr>
                </a:solidFill>
                <a:effectLst/>
                <a:uLnTx/>
                <a:uFillTx/>
                <a:latin typeface="Poppins"/>
                <a:ea typeface="+mn-ea"/>
                <a:cs typeface="Calibri"/>
              </a:rPr>
              <a:t>Is_interaction</a:t>
            </a:r>
            <a:r>
              <a:rPr lang="fr-FR" sz="900" i="1">
                <a:solidFill>
                  <a:srgbClr val="868686">
                    <a:lumMod val="75000"/>
                  </a:srgbClr>
                </a:solidFill>
                <a:latin typeface="Poppins"/>
                <a:cs typeface="Calibri"/>
              </a:rPr>
              <a:t>: </a:t>
            </a:r>
            <a:r>
              <a:rPr lang="fr-FR" sz="900" i="1" err="1">
                <a:solidFill>
                  <a:srgbClr val="868686">
                    <a:lumMod val="75000"/>
                  </a:srgbClr>
                </a:solidFill>
                <a:latin typeface="Poppins"/>
                <a:cs typeface="Calibri"/>
              </a:rPr>
              <a:t>whether</a:t>
            </a:r>
            <a:r>
              <a:rPr lang="fr-FR" sz="900" i="1">
                <a:solidFill>
                  <a:srgbClr val="868686">
                    <a:lumMod val="75000"/>
                  </a:srgbClr>
                </a:solidFill>
                <a:latin typeface="Poppins"/>
                <a:cs typeface="Calibri"/>
              </a:rPr>
              <a:t> or not the </a:t>
            </a:r>
            <a:r>
              <a:rPr lang="fr-FR" sz="900" i="1" err="1">
                <a:solidFill>
                  <a:srgbClr val="868686">
                    <a:lumMod val="75000"/>
                  </a:srgbClr>
                </a:solidFill>
                <a:latin typeface="Poppins"/>
                <a:cs typeface="Calibri"/>
              </a:rPr>
              <a:t>product</a:t>
            </a:r>
            <a:r>
              <a:rPr lang="fr-FR" sz="900" i="1">
                <a:solidFill>
                  <a:srgbClr val="868686">
                    <a:lumMod val="75000"/>
                  </a:srgbClr>
                </a:solidFill>
                <a:latin typeface="Poppins"/>
                <a:cs typeface="Calibri"/>
              </a:rPr>
              <a:t> </a:t>
            </a:r>
            <a:r>
              <a:rPr lang="fr-FR" sz="900" i="1" err="1">
                <a:solidFill>
                  <a:srgbClr val="868686">
                    <a:lumMod val="75000"/>
                  </a:srgbClr>
                </a:solidFill>
                <a:latin typeface="Poppins"/>
                <a:cs typeface="Calibri"/>
              </a:rPr>
              <a:t>will</a:t>
            </a:r>
            <a:r>
              <a:rPr lang="fr-FR" sz="900" i="1">
                <a:solidFill>
                  <a:srgbClr val="868686">
                    <a:lumMod val="75000"/>
                  </a:srgbClr>
                </a:solidFill>
                <a:latin typeface="Poppins"/>
                <a:cs typeface="Calibri"/>
              </a:rPr>
              <a:t> </a:t>
            </a:r>
            <a:r>
              <a:rPr lang="fr-FR" sz="900" i="1" err="1">
                <a:solidFill>
                  <a:srgbClr val="868686">
                    <a:lumMod val="75000"/>
                  </a:srgbClr>
                </a:solidFill>
                <a:latin typeface="Poppins"/>
                <a:cs typeface="Calibri"/>
              </a:rPr>
              <a:t>be</a:t>
            </a:r>
            <a:r>
              <a:rPr lang="fr-FR" sz="900" i="1">
                <a:solidFill>
                  <a:srgbClr val="868686">
                    <a:lumMod val="75000"/>
                  </a:srgbClr>
                </a:solidFill>
                <a:latin typeface="Poppins"/>
                <a:cs typeface="Calibri"/>
              </a:rPr>
              <a:t> </a:t>
            </a:r>
            <a:r>
              <a:rPr lang="fr-FR" sz="900" i="1" err="1">
                <a:solidFill>
                  <a:srgbClr val="868686">
                    <a:lumMod val="75000"/>
                  </a:srgbClr>
                </a:solidFill>
                <a:latin typeface="Poppins"/>
                <a:cs typeface="Calibri"/>
              </a:rPr>
              <a:t>clicked</a:t>
            </a:r>
            <a:r>
              <a:rPr lang="fr-FR" sz="900" i="1">
                <a:solidFill>
                  <a:srgbClr val="868686">
                    <a:lumMod val="75000"/>
                  </a:srgbClr>
                </a:solidFill>
                <a:latin typeface="Poppins"/>
                <a:cs typeface="Calibri"/>
              </a:rPr>
              <a:t>/</a:t>
            </a:r>
            <a:r>
              <a:rPr lang="fr-FR" sz="900" i="1" err="1">
                <a:solidFill>
                  <a:srgbClr val="868686">
                    <a:lumMod val="75000"/>
                  </a:srgbClr>
                </a:solidFill>
                <a:latin typeface="Poppins"/>
                <a:cs typeface="Calibri"/>
              </a:rPr>
              <a:t>added</a:t>
            </a:r>
            <a:r>
              <a:rPr lang="fr-FR" sz="900" i="1">
                <a:solidFill>
                  <a:srgbClr val="868686">
                    <a:lumMod val="75000"/>
                  </a:srgbClr>
                </a:solidFill>
                <a:latin typeface="Poppins"/>
                <a:cs typeface="Calibri"/>
              </a:rPr>
              <a:t> to </a:t>
            </a:r>
            <a:r>
              <a:rPr lang="fr-FR" sz="900" i="1" err="1">
                <a:solidFill>
                  <a:srgbClr val="868686">
                    <a:lumMod val="75000"/>
                  </a:srgbClr>
                </a:solidFill>
                <a:latin typeface="Poppins"/>
                <a:cs typeface="Calibri"/>
              </a:rPr>
              <a:t>cart</a:t>
            </a:r>
            <a:br>
              <a:rPr lang="fr-FR" sz="900" i="1">
                <a:solidFill>
                  <a:srgbClr val="868686">
                    <a:lumMod val="75000"/>
                  </a:srgbClr>
                </a:solidFill>
                <a:latin typeface="Poppins"/>
                <a:cs typeface="Calibri"/>
              </a:rPr>
            </a:br>
            <a:r>
              <a:rPr lang="en-US" sz="900" b="1" i="1">
                <a:solidFill>
                  <a:srgbClr val="868686">
                    <a:lumMod val="75000"/>
                  </a:srgbClr>
                </a:solidFill>
                <a:latin typeface="Poppins"/>
                <a:cs typeface="Calibri"/>
              </a:rPr>
              <a:t>Before*: </a:t>
            </a:r>
            <a:r>
              <a:rPr lang="en-US" sz="900" i="1">
                <a:solidFill>
                  <a:srgbClr val="868686">
                    <a:lumMod val="75000"/>
                  </a:srgbClr>
                </a:solidFill>
                <a:latin typeface="Poppins"/>
                <a:cs typeface="Calibri"/>
              </a:rPr>
              <a:t>Products with interaction are placed on average at the position 4,3</a:t>
            </a:r>
          </a:p>
        </p:txBody>
      </p:sp>
      <p:sp>
        <p:nvSpPr>
          <p:cNvPr id="30" name="ZoneTexte 29">
            <a:extLst>
              <a:ext uri="{FF2B5EF4-FFF2-40B4-BE49-F238E27FC236}">
                <a16:creationId xmlns:a16="http://schemas.microsoft.com/office/drawing/2014/main" id="{1DB744FD-F10D-03A7-D4A3-822AFE1E3682}"/>
              </a:ext>
            </a:extLst>
          </p:cNvPr>
          <p:cNvSpPr txBox="1"/>
          <p:nvPr/>
        </p:nvSpPr>
        <p:spPr>
          <a:xfrm>
            <a:off x="9194404" y="5216688"/>
            <a:ext cx="3124417" cy="569387"/>
          </a:xfrm>
          <a:prstGeom prst="rect">
            <a:avLst/>
          </a:prstGeom>
          <a:noFill/>
        </p:spPr>
        <p:txBody>
          <a:bodyPr wrap="square" rtlCol="0">
            <a:spAutoFit/>
          </a:bodyPr>
          <a:lstStyle>
            <a:defPPr>
              <a:defRPr lang="fr-FR"/>
            </a:defPPr>
            <a:lvl1pPr>
              <a:defRPr sz="1600" b="1">
                <a:solidFill>
                  <a:schemeClr val="tx1">
                    <a:lumMod val="65000"/>
                    <a:lumOff val="35000"/>
                  </a:schemeClr>
                </a:solidFill>
              </a:defRPr>
            </a:lvl1pPr>
          </a:lstStyle>
          <a:p>
            <a:r>
              <a:rPr lang="fr-FR"/>
              <a:t>Model Evaluation </a:t>
            </a:r>
            <a:r>
              <a:rPr lang="fr-FR" err="1"/>
              <a:t>after</a:t>
            </a:r>
            <a:r>
              <a:rPr lang="fr-FR"/>
              <a:t> LTR</a:t>
            </a:r>
            <a:br>
              <a:rPr lang="fr-FR"/>
            </a:br>
            <a:endParaRPr lang="fr-FR" sz="300"/>
          </a:p>
          <a:p>
            <a:r>
              <a:rPr lang="fr-FR" sz="100" b="0"/>
              <a:t>                                                     </a:t>
            </a:r>
            <a:br>
              <a:rPr lang="fr-FR" sz="100" b="0"/>
            </a:br>
            <a:r>
              <a:rPr lang="fr-FR" sz="100" b="0"/>
              <a:t>                                                   </a:t>
            </a:r>
            <a:r>
              <a:rPr lang="fr-FR" sz="1100" b="0" err="1">
                <a:solidFill>
                  <a:schemeClr val="tx1"/>
                </a:solidFill>
              </a:rPr>
              <a:t>Minimizing</a:t>
            </a:r>
            <a:r>
              <a:rPr lang="fr-FR" sz="1100" b="0">
                <a:solidFill>
                  <a:schemeClr val="tx1"/>
                </a:solidFill>
              </a:rPr>
              <a:t> </a:t>
            </a:r>
            <a:r>
              <a:rPr lang="fr-FR" sz="1100" b="0" err="1">
                <a:solidFill>
                  <a:schemeClr val="tx1"/>
                </a:solidFill>
              </a:rPr>
              <a:t>Average</a:t>
            </a:r>
            <a:r>
              <a:rPr lang="fr-FR" sz="1100" b="0">
                <a:solidFill>
                  <a:schemeClr val="tx1"/>
                </a:solidFill>
              </a:rPr>
              <a:t> Click Position</a:t>
            </a:r>
            <a:endParaRPr lang="fr-FR" sz="1200" b="0">
              <a:solidFill>
                <a:schemeClr val="tx1"/>
              </a:solidFill>
            </a:endParaRPr>
          </a:p>
        </p:txBody>
      </p:sp>
      <p:graphicFrame>
        <p:nvGraphicFramePr>
          <p:cNvPr id="36" name="Graphique 35">
            <a:extLst>
              <a:ext uri="{FF2B5EF4-FFF2-40B4-BE49-F238E27FC236}">
                <a16:creationId xmlns:a16="http://schemas.microsoft.com/office/drawing/2014/main" id="{40F87E61-857E-FD49-EE3E-297CCA8AB202}"/>
              </a:ext>
            </a:extLst>
          </p:cNvPr>
          <p:cNvGraphicFramePr/>
          <p:nvPr/>
        </p:nvGraphicFramePr>
        <p:xfrm>
          <a:off x="9542027" y="5720022"/>
          <a:ext cx="2045581" cy="821512"/>
        </p:xfrm>
        <a:graphic>
          <a:graphicData uri="http://schemas.openxmlformats.org/drawingml/2006/chart">
            <c:chart xmlns:c="http://schemas.openxmlformats.org/drawingml/2006/chart" xmlns:r="http://schemas.openxmlformats.org/officeDocument/2006/relationships" r:id="rId4"/>
          </a:graphicData>
        </a:graphic>
      </p:graphicFrame>
      <p:sp>
        <p:nvSpPr>
          <p:cNvPr id="38" name="ZoneTexte 37">
            <a:extLst>
              <a:ext uri="{FF2B5EF4-FFF2-40B4-BE49-F238E27FC236}">
                <a16:creationId xmlns:a16="http://schemas.microsoft.com/office/drawing/2014/main" id="{E379920D-D1A7-3443-38CE-D851BEA7EE95}"/>
              </a:ext>
            </a:extLst>
          </p:cNvPr>
          <p:cNvSpPr txBox="1"/>
          <p:nvPr/>
        </p:nvSpPr>
        <p:spPr>
          <a:xfrm>
            <a:off x="10021578" y="6424633"/>
            <a:ext cx="795462" cy="261610"/>
          </a:xfrm>
          <a:prstGeom prst="rect">
            <a:avLst/>
          </a:prstGeom>
          <a:noFill/>
        </p:spPr>
        <p:txBody>
          <a:bodyPr wrap="square">
            <a:spAutoFit/>
          </a:bodyPr>
          <a:lstStyle/>
          <a:p>
            <a:r>
              <a:rPr lang="fr-FR" sz="1100" b="0">
                <a:solidFill>
                  <a:schemeClr val="bg1">
                    <a:lumMod val="75000"/>
                  </a:schemeClr>
                </a:solidFill>
              </a:rPr>
              <a:t>Before</a:t>
            </a:r>
          </a:p>
        </p:txBody>
      </p:sp>
      <p:sp>
        <p:nvSpPr>
          <p:cNvPr id="39" name="ZoneTexte 38">
            <a:extLst>
              <a:ext uri="{FF2B5EF4-FFF2-40B4-BE49-F238E27FC236}">
                <a16:creationId xmlns:a16="http://schemas.microsoft.com/office/drawing/2014/main" id="{98FD3736-0430-649B-16CF-A88EA161349C}"/>
              </a:ext>
            </a:extLst>
          </p:cNvPr>
          <p:cNvSpPr txBox="1"/>
          <p:nvPr/>
        </p:nvSpPr>
        <p:spPr>
          <a:xfrm>
            <a:off x="10564817" y="6424633"/>
            <a:ext cx="795462" cy="261610"/>
          </a:xfrm>
          <a:prstGeom prst="rect">
            <a:avLst/>
          </a:prstGeom>
          <a:noFill/>
        </p:spPr>
        <p:txBody>
          <a:bodyPr wrap="square">
            <a:spAutoFit/>
          </a:bodyPr>
          <a:lstStyle/>
          <a:p>
            <a:r>
              <a:rPr lang="fr-FR" sz="1100" b="0" err="1">
                <a:solidFill>
                  <a:schemeClr val="bg1">
                    <a:lumMod val="75000"/>
                  </a:schemeClr>
                </a:solidFill>
              </a:rPr>
              <a:t>After</a:t>
            </a:r>
            <a:endParaRPr lang="fr-FR" sz="1100" b="0">
              <a:solidFill>
                <a:schemeClr val="bg1">
                  <a:lumMod val="75000"/>
                </a:schemeClr>
              </a:solidFill>
            </a:endParaRPr>
          </a:p>
        </p:txBody>
      </p:sp>
      <p:sp>
        <p:nvSpPr>
          <p:cNvPr id="40" name="Flèche : droite 39">
            <a:extLst>
              <a:ext uri="{FF2B5EF4-FFF2-40B4-BE49-F238E27FC236}">
                <a16:creationId xmlns:a16="http://schemas.microsoft.com/office/drawing/2014/main" id="{E22F7697-6325-C1CD-F261-2FE47FE94C1C}"/>
              </a:ext>
            </a:extLst>
          </p:cNvPr>
          <p:cNvSpPr/>
          <p:nvPr/>
        </p:nvSpPr>
        <p:spPr>
          <a:xfrm rot="1787488">
            <a:off x="8816172" y="5373024"/>
            <a:ext cx="397748" cy="187533"/>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reeform 10">
            <a:extLst>
              <a:ext uri="{FF2B5EF4-FFF2-40B4-BE49-F238E27FC236}">
                <a16:creationId xmlns:a16="http://schemas.microsoft.com/office/drawing/2014/main" id="{6DCA821E-6E79-E766-A1FC-444EC93F46CA}"/>
              </a:ext>
            </a:extLst>
          </p:cNvPr>
          <p:cNvSpPr>
            <a:spLocks/>
          </p:cNvSpPr>
          <p:nvPr/>
        </p:nvSpPr>
        <p:spPr bwMode="gray">
          <a:xfrm>
            <a:off x="11760950" y="5469578"/>
            <a:ext cx="175467" cy="177397"/>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0F43A"/>
          </a:solidFill>
          <a:ln w="9525" cap="flat" cmpd="sng" algn="ctr">
            <a:solidFill>
              <a:srgbClr val="00F43A"/>
            </a:solidFill>
            <a:prstDash val="solid"/>
            <a:round/>
            <a:headEnd type="none" w="med" len="med"/>
            <a:tailEnd type="none" w="med" len="med"/>
          </a:ln>
        </p:spPr>
        <p:txBody>
          <a:bodyPr tIns="91440" bIns="91440" anchor="ctr"/>
          <a:lstStyle/>
          <a:p>
            <a:pPr fontAlgn="base">
              <a:spcBef>
                <a:spcPct val="0"/>
              </a:spcBef>
              <a:spcAft>
                <a:spcPct val="0"/>
              </a:spcAft>
              <a:defRPr/>
            </a:pPr>
            <a:endParaRPr lang="en-GB" sz="1400" b="1">
              <a:solidFill>
                <a:srgbClr val="000000"/>
              </a:solidFill>
            </a:endParaRPr>
          </a:p>
        </p:txBody>
      </p:sp>
    </p:spTree>
    <p:extLst>
      <p:ext uri="{BB962C8B-B14F-4D97-AF65-F5344CB8AC3E}">
        <p14:creationId xmlns:p14="http://schemas.microsoft.com/office/powerpoint/2010/main" val="90318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D980B3A0-70D6-2E75-713A-96BD55CA51A9}"/>
              </a:ext>
            </a:extLst>
          </p:cNvPr>
          <p:cNvSpPr txBox="1"/>
          <p:nvPr/>
        </p:nvSpPr>
        <p:spPr>
          <a:xfrm>
            <a:off x="571722" y="1089448"/>
            <a:ext cx="1884009"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200" b="1" i="0" u="none" strike="noStrike" kern="1200" cap="none" spc="0" normalizeH="0" baseline="0" noProof="0">
                <a:ln>
                  <a:noFill/>
                </a:ln>
                <a:solidFill>
                  <a:srgbClr val="000000"/>
                </a:solidFill>
                <a:effectLst/>
                <a:uLnTx/>
                <a:uFillTx/>
                <a:latin typeface="Poppins"/>
                <a:ea typeface="+mn-ea"/>
                <a:cs typeface="+mn-cs"/>
              </a:rPr>
              <a:t>Client : </a:t>
            </a:r>
            <a:r>
              <a:rPr kumimoji="0" lang="fr-FR" sz="1200" b="0" i="0" u="none" strike="noStrike" kern="1200" cap="none" spc="0" normalizeH="0" baseline="0" noProof="0">
                <a:ln>
                  <a:noFill/>
                </a:ln>
                <a:solidFill>
                  <a:srgbClr val="000000"/>
                </a:solidFill>
                <a:effectLst/>
                <a:uLnTx/>
                <a:uFillTx/>
                <a:latin typeface="Poppins"/>
                <a:ea typeface="+mn-ea"/>
                <a:cs typeface="+mn-cs"/>
              </a:rPr>
              <a:t>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200" b="1" i="0" u="none" strike="noStrike" kern="1200" cap="none" spc="0" normalizeH="0" baseline="0" noProof="0">
                <a:ln>
                  <a:noFill/>
                </a:ln>
                <a:solidFill>
                  <a:srgbClr val="000000"/>
                </a:solidFill>
                <a:effectLst/>
                <a:uLnTx/>
                <a:uFillTx/>
                <a:latin typeface="Poppins"/>
                <a:ea typeface="+mn-ea"/>
                <a:cs typeface="+mn-cs"/>
              </a:rPr>
              <a:t>Segment CLI :  </a:t>
            </a:r>
            <a:r>
              <a:rPr kumimoji="0" lang="fr-FR" sz="1200" b="0" i="0" u="none" strike="noStrike" kern="1200" cap="none" spc="0" normalizeH="0" baseline="0" noProof="0">
                <a:ln>
                  <a:noFill/>
                </a:ln>
                <a:solidFill>
                  <a:srgbClr val="000000"/>
                </a:solidFill>
                <a:effectLst/>
                <a:uLnTx/>
                <a:uFillTx/>
                <a:latin typeface="Poppins"/>
                <a:ea typeface="+mn-ea"/>
                <a:cs typeface="+mn-cs"/>
              </a:rPr>
              <a:t>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200" b="1" i="0" u="none" strike="noStrike" kern="1200" cap="none" spc="0" normalizeH="0" baseline="0" noProof="0" err="1">
                <a:ln>
                  <a:noFill/>
                </a:ln>
                <a:solidFill>
                  <a:srgbClr val="000000"/>
                </a:solidFill>
                <a:effectLst/>
                <a:uLnTx/>
                <a:uFillTx/>
                <a:latin typeface="Poppins"/>
                <a:ea typeface="+mn-ea"/>
                <a:cs typeface="+mn-cs"/>
              </a:rPr>
              <a:t>Search</a:t>
            </a:r>
            <a:r>
              <a:rPr kumimoji="0" lang="fr-FR" sz="1200" b="1" i="0" u="none" strike="noStrike" kern="1200" cap="none" spc="0" normalizeH="0" baseline="0" noProof="0">
                <a:ln>
                  <a:noFill/>
                </a:ln>
                <a:solidFill>
                  <a:srgbClr val="000000"/>
                </a:solidFill>
                <a:effectLst/>
                <a:uLnTx/>
                <a:uFillTx/>
                <a:latin typeface="Poppins"/>
                <a:ea typeface="+mn-ea"/>
                <a:cs typeface="+mn-cs"/>
              </a:rPr>
              <a:t> </a:t>
            </a:r>
            <a:r>
              <a:rPr kumimoji="0" lang="fr-FR" sz="1200" b="1" i="0" u="none" strike="noStrike" kern="1200" cap="none" spc="0" normalizeH="0" baseline="0" noProof="0" err="1">
                <a:ln>
                  <a:noFill/>
                </a:ln>
                <a:solidFill>
                  <a:srgbClr val="000000"/>
                </a:solidFill>
                <a:effectLst/>
                <a:uLnTx/>
                <a:uFillTx/>
                <a:latin typeface="Poppins"/>
                <a:ea typeface="+mn-ea"/>
                <a:cs typeface="+mn-cs"/>
              </a:rPr>
              <a:t>Text</a:t>
            </a:r>
            <a:r>
              <a:rPr kumimoji="0" lang="fr-FR" sz="1200" b="1" i="0" u="none" strike="noStrike" kern="1200" cap="none" spc="0" normalizeH="0" baseline="0" noProof="0">
                <a:ln>
                  <a:noFill/>
                </a:ln>
                <a:solidFill>
                  <a:srgbClr val="000000"/>
                </a:solidFill>
                <a:effectLst/>
                <a:uLnTx/>
                <a:uFillTx/>
                <a:latin typeface="Poppins"/>
                <a:ea typeface="+mn-ea"/>
                <a:cs typeface="+mn-cs"/>
              </a:rPr>
              <a:t> : </a:t>
            </a:r>
            <a:r>
              <a:rPr kumimoji="0" lang="fr-FR" sz="1200" b="0" i="0" u="none" strike="noStrike" kern="1200" cap="none" spc="0" normalizeH="0" baseline="0" noProof="0">
                <a:ln>
                  <a:noFill/>
                </a:ln>
                <a:solidFill>
                  <a:srgbClr val="000000"/>
                </a:solidFill>
                <a:effectLst/>
                <a:uLnTx/>
                <a:uFillTx/>
                <a:latin typeface="Poppins"/>
                <a:ea typeface="+mn-ea"/>
                <a:cs typeface="+mn-cs"/>
              </a:rPr>
              <a:t>« </a:t>
            </a:r>
            <a:r>
              <a:rPr lang="fr-FR" sz="1200">
                <a:solidFill>
                  <a:srgbClr val="000000"/>
                </a:solidFill>
                <a:latin typeface="Poppins"/>
              </a:rPr>
              <a:t>Z</a:t>
            </a:r>
            <a:r>
              <a:rPr kumimoji="0" lang="fr-FR" sz="1200" b="0" i="0" u="none" strike="noStrike" kern="1200" cap="none" spc="0" normalizeH="0" baseline="0" noProof="0">
                <a:ln>
                  <a:noFill/>
                </a:ln>
                <a:solidFill>
                  <a:srgbClr val="000000"/>
                </a:solidFill>
                <a:effectLst/>
                <a:uLnTx/>
                <a:uFillTx/>
                <a:latin typeface="Poppins"/>
                <a:ea typeface="+mn-ea"/>
                <a:cs typeface="+mn-cs"/>
              </a:rPr>
              <a:t> »</a:t>
            </a:r>
          </a:p>
        </p:txBody>
      </p:sp>
      <p:sp>
        <p:nvSpPr>
          <p:cNvPr id="13" name="ZoneTexte 12">
            <a:extLst>
              <a:ext uri="{FF2B5EF4-FFF2-40B4-BE49-F238E27FC236}">
                <a16:creationId xmlns:a16="http://schemas.microsoft.com/office/drawing/2014/main" id="{9E28C0F7-4A90-1144-0A45-701837BC7956}"/>
              </a:ext>
            </a:extLst>
          </p:cNvPr>
          <p:cNvSpPr txBox="1"/>
          <p:nvPr/>
        </p:nvSpPr>
        <p:spPr>
          <a:xfrm>
            <a:off x="2200448" y="1735779"/>
            <a:ext cx="2149813" cy="369332"/>
          </a:xfrm>
          <a:prstGeom prst="rect">
            <a:avLst/>
          </a:prstGeom>
          <a:noFill/>
        </p:spPr>
        <p:txBody>
          <a:bodyPr wrap="square" rtlCol="0">
            <a:spAutoFit/>
          </a:bodyPr>
          <a:lstStyle/>
          <a:p>
            <a:pPr algn="ctr"/>
            <a:r>
              <a:rPr lang="fr-FR" b="1">
                <a:solidFill>
                  <a:schemeClr val="accent1"/>
                </a:solidFill>
              </a:rPr>
              <a:t>Before LTR</a:t>
            </a:r>
          </a:p>
        </p:txBody>
      </p:sp>
      <p:sp>
        <p:nvSpPr>
          <p:cNvPr id="14" name="ZoneTexte 13">
            <a:extLst>
              <a:ext uri="{FF2B5EF4-FFF2-40B4-BE49-F238E27FC236}">
                <a16:creationId xmlns:a16="http://schemas.microsoft.com/office/drawing/2014/main" id="{CEBB909A-1B44-0922-17D1-0B5BF4BDC579}"/>
              </a:ext>
            </a:extLst>
          </p:cNvPr>
          <p:cNvSpPr txBox="1"/>
          <p:nvPr/>
        </p:nvSpPr>
        <p:spPr>
          <a:xfrm>
            <a:off x="8069020" y="1735779"/>
            <a:ext cx="2149813" cy="369332"/>
          </a:xfrm>
          <a:prstGeom prst="rect">
            <a:avLst/>
          </a:prstGeom>
          <a:noFill/>
        </p:spPr>
        <p:txBody>
          <a:bodyPr wrap="square" rtlCol="0">
            <a:spAutoFit/>
          </a:bodyPr>
          <a:lstStyle/>
          <a:p>
            <a:pPr algn="ctr"/>
            <a:r>
              <a:rPr lang="fr-FR" b="1" err="1">
                <a:solidFill>
                  <a:schemeClr val="accent1"/>
                </a:solidFill>
              </a:rPr>
              <a:t>After</a:t>
            </a:r>
            <a:r>
              <a:rPr lang="fr-FR" b="1">
                <a:solidFill>
                  <a:schemeClr val="accent1"/>
                </a:solidFill>
              </a:rPr>
              <a:t> LTR</a:t>
            </a:r>
          </a:p>
        </p:txBody>
      </p:sp>
      <p:sp>
        <p:nvSpPr>
          <p:cNvPr id="16" name="Flèche : droite 15">
            <a:extLst>
              <a:ext uri="{FF2B5EF4-FFF2-40B4-BE49-F238E27FC236}">
                <a16:creationId xmlns:a16="http://schemas.microsoft.com/office/drawing/2014/main" id="{414E803E-EBBE-6A56-E467-A8CEBE9E1F00}"/>
              </a:ext>
            </a:extLst>
          </p:cNvPr>
          <p:cNvSpPr/>
          <p:nvPr/>
        </p:nvSpPr>
        <p:spPr>
          <a:xfrm>
            <a:off x="5787707" y="3900000"/>
            <a:ext cx="948373" cy="4459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sp>
        <p:nvSpPr>
          <p:cNvPr id="11" name="Titre 1">
            <a:extLst>
              <a:ext uri="{FF2B5EF4-FFF2-40B4-BE49-F238E27FC236}">
                <a16:creationId xmlns:a16="http://schemas.microsoft.com/office/drawing/2014/main" id="{DBF6EE27-8777-8714-FD39-A8E74FA7C35B}"/>
              </a:ext>
            </a:extLst>
          </p:cNvPr>
          <p:cNvSpPr>
            <a:spLocks noGrp="1"/>
          </p:cNvSpPr>
          <p:nvPr>
            <p:ph type="title"/>
          </p:nvPr>
        </p:nvSpPr>
        <p:spPr>
          <a:xfrm>
            <a:off x="587375" y="548909"/>
            <a:ext cx="10400665" cy="335476"/>
          </a:xfrm>
        </p:spPr>
        <p:txBody>
          <a:bodyPr/>
          <a:lstStyle/>
          <a:p>
            <a:r>
              <a:rPr lang="fr-FR">
                <a:solidFill>
                  <a:schemeClr val="accent1"/>
                </a:solidFill>
              </a:rPr>
              <a:t>Final </a:t>
            </a:r>
            <a:r>
              <a:rPr lang="fr-FR" err="1">
                <a:solidFill>
                  <a:schemeClr val="accent1"/>
                </a:solidFill>
              </a:rPr>
              <a:t>Take-away</a:t>
            </a:r>
            <a:r>
              <a:rPr lang="fr-FR">
                <a:solidFill>
                  <a:schemeClr val="accent1"/>
                </a:solidFill>
              </a:rPr>
              <a:t> | </a:t>
            </a:r>
            <a:r>
              <a:rPr lang="en-US"/>
              <a:t>Minimizing Avg Click Position with LTR</a:t>
            </a:r>
            <a:endParaRPr lang="fr-FR"/>
          </a:p>
        </p:txBody>
      </p:sp>
      <p:graphicFrame>
        <p:nvGraphicFramePr>
          <p:cNvPr id="15" name="Objet 14">
            <a:extLst>
              <a:ext uri="{FF2B5EF4-FFF2-40B4-BE49-F238E27FC236}">
                <a16:creationId xmlns:a16="http://schemas.microsoft.com/office/drawing/2014/main" id="{17ACD095-2240-3B04-6EF5-E9ECB2C64742}"/>
              </a:ext>
            </a:extLst>
          </p:cNvPr>
          <p:cNvGraphicFramePr>
            <a:graphicFrameLocks noChangeAspect="1"/>
          </p:cNvGraphicFramePr>
          <p:nvPr/>
        </p:nvGraphicFramePr>
        <p:xfrm>
          <a:off x="1846703" y="2112399"/>
          <a:ext cx="2994601" cy="4141106"/>
        </p:xfrm>
        <a:graphic>
          <a:graphicData uri="http://schemas.openxmlformats.org/presentationml/2006/ole">
            <mc:AlternateContent xmlns:mc="http://schemas.openxmlformats.org/markup-compatibility/2006">
              <mc:Choice xmlns:v="urn:schemas-microsoft-com:vml" Requires="v">
                <p:oleObj name="Worksheet" r:id="rId2" imgW="3333724" imgH="4610239" progId="Excel.Sheet.12">
                  <p:embed/>
                </p:oleObj>
              </mc:Choice>
              <mc:Fallback>
                <p:oleObj name="Worksheet" r:id="rId2" imgW="3333724" imgH="4610239" progId="Excel.Sheet.12">
                  <p:embed/>
                  <p:pic>
                    <p:nvPicPr>
                      <p:cNvPr id="15" name="Objet 14">
                        <a:extLst>
                          <a:ext uri="{FF2B5EF4-FFF2-40B4-BE49-F238E27FC236}">
                            <a16:creationId xmlns:a16="http://schemas.microsoft.com/office/drawing/2014/main" id="{17ACD095-2240-3B04-6EF5-E9ECB2C64742}"/>
                          </a:ext>
                        </a:extLst>
                      </p:cNvPr>
                      <p:cNvPicPr/>
                      <p:nvPr/>
                    </p:nvPicPr>
                    <p:blipFill>
                      <a:blip r:embed="rId3"/>
                      <a:stretch>
                        <a:fillRect/>
                      </a:stretch>
                    </p:blipFill>
                    <p:spPr>
                      <a:xfrm>
                        <a:off x="1846703" y="2112399"/>
                        <a:ext cx="2994601" cy="4141106"/>
                      </a:xfrm>
                      <a:prstGeom prst="rect">
                        <a:avLst/>
                      </a:prstGeom>
                    </p:spPr>
                  </p:pic>
                </p:oleObj>
              </mc:Fallback>
            </mc:AlternateContent>
          </a:graphicData>
        </a:graphic>
      </p:graphicFrame>
      <p:graphicFrame>
        <p:nvGraphicFramePr>
          <p:cNvPr id="18" name="Objet 17">
            <a:extLst>
              <a:ext uri="{FF2B5EF4-FFF2-40B4-BE49-F238E27FC236}">
                <a16:creationId xmlns:a16="http://schemas.microsoft.com/office/drawing/2014/main" id="{B16EB392-A269-1B9D-7DEF-53C21C3386A3}"/>
              </a:ext>
            </a:extLst>
          </p:cNvPr>
          <p:cNvGraphicFramePr>
            <a:graphicFrameLocks noChangeAspect="1"/>
          </p:cNvGraphicFramePr>
          <p:nvPr/>
        </p:nvGraphicFramePr>
        <p:xfrm>
          <a:off x="7562841" y="2112399"/>
          <a:ext cx="2994601" cy="4141106"/>
        </p:xfrm>
        <a:graphic>
          <a:graphicData uri="http://schemas.openxmlformats.org/presentationml/2006/ole">
            <mc:AlternateContent xmlns:mc="http://schemas.openxmlformats.org/markup-compatibility/2006">
              <mc:Choice xmlns:v="urn:schemas-microsoft-com:vml" Requires="v">
                <p:oleObj name="Worksheet" r:id="rId4" imgW="3333724" imgH="4610239" progId="Excel.Sheet.12">
                  <p:embed/>
                </p:oleObj>
              </mc:Choice>
              <mc:Fallback>
                <p:oleObj name="Worksheet" r:id="rId4" imgW="3333724" imgH="4610239" progId="Excel.Sheet.12">
                  <p:embed/>
                  <p:pic>
                    <p:nvPicPr>
                      <p:cNvPr id="18" name="Objet 17">
                        <a:extLst>
                          <a:ext uri="{FF2B5EF4-FFF2-40B4-BE49-F238E27FC236}">
                            <a16:creationId xmlns:a16="http://schemas.microsoft.com/office/drawing/2014/main" id="{B16EB392-A269-1B9D-7DEF-53C21C3386A3}"/>
                          </a:ext>
                        </a:extLst>
                      </p:cNvPr>
                      <p:cNvPicPr/>
                      <p:nvPr/>
                    </p:nvPicPr>
                    <p:blipFill>
                      <a:blip r:embed="rId5"/>
                      <a:stretch>
                        <a:fillRect/>
                      </a:stretch>
                    </p:blipFill>
                    <p:spPr>
                      <a:xfrm>
                        <a:off x="7562841" y="2112399"/>
                        <a:ext cx="2994601" cy="4141106"/>
                      </a:xfrm>
                      <a:prstGeom prst="rect">
                        <a:avLst/>
                      </a:prstGeom>
                    </p:spPr>
                  </p:pic>
                </p:oleObj>
              </mc:Fallback>
            </mc:AlternateContent>
          </a:graphicData>
        </a:graphic>
      </p:graphicFrame>
      <p:sp>
        <p:nvSpPr>
          <p:cNvPr id="6" name="ZoneTexte 5">
            <a:extLst>
              <a:ext uri="{FF2B5EF4-FFF2-40B4-BE49-F238E27FC236}">
                <a16:creationId xmlns:a16="http://schemas.microsoft.com/office/drawing/2014/main" id="{669A7E4A-5A42-B5D9-6FC7-6AE405E99B3D}"/>
              </a:ext>
            </a:extLst>
          </p:cNvPr>
          <p:cNvSpPr txBox="1"/>
          <p:nvPr/>
        </p:nvSpPr>
        <p:spPr>
          <a:xfrm>
            <a:off x="104712" y="5893554"/>
            <a:ext cx="1529846" cy="369332"/>
          </a:xfrm>
          <a:prstGeom prst="rect">
            <a:avLst/>
          </a:prstGeom>
          <a:noFill/>
        </p:spPr>
        <p:txBody>
          <a:bodyPr wrap="square" rtlCol="0">
            <a:spAutoFit/>
          </a:bodyPr>
          <a:lstStyle/>
          <a:p>
            <a:r>
              <a:rPr lang="fr-FR" sz="900" b="1" err="1"/>
              <a:t>Clicked</a:t>
            </a:r>
            <a:r>
              <a:rPr lang="fr-FR" sz="900" b="1"/>
              <a:t> </a:t>
            </a:r>
            <a:r>
              <a:rPr lang="fr-FR" sz="900" b="1" err="1"/>
              <a:t>products</a:t>
            </a:r>
            <a:endParaRPr lang="fr-FR" sz="900" b="1"/>
          </a:p>
          <a:p>
            <a:r>
              <a:rPr lang="fr-FR" sz="900" b="1"/>
              <a:t>At position 23 and 24</a:t>
            </a:r>
          </a:p>
        </p:txBody>
      </p:sp>
      <p:cxnSp>
        <p:nvCxnSpPr>
          <p:cNvPr id="17" name="Connecteur droit avec flèche 16">
            <a:extLst>
              <a:ext uri="{FF2B5EF4-FFF2-40B4-BE49-F238E27FC236}">
                <a16:creationId xmlns:a16="http://schemas.microsoft.com/office/drawing/2014/main" id="{414F788D-6695-9C3A-5131-BBBD65C989E1}"/>
              </a:ext>
            </a:extLst>
          </p:cNvPr>
          <p:cNvCxnSpPr/>
          <p:nvPr/>
        </p:nvCxnSpPr>
        <p:spPr>
          <a:xfrm>
            <a:off x="1512637" y="6078220"/>
            <a:ext cx="2159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a:extLst>
              <a:ext uri="{FF2B5EF4-FFF2-40B4-BE49-F238E27FC236}">
                <a16:creationId xmlns:a16="http://schemas.microsoft.com/office/drawing/2014/main" id="{B78186EB-1370-01AE-222A-4A78494F6B07}"/>
              </a:ext>
            </a:extLst>
          </p:cNvPr>
          <p:cNvSpPr txBox="1"/>
          <p:nvPr/>
        </p:nvSpPr>
        <p:spPr>
          <a:xfrm>
            <a:off x="10551268" y="2257453"/>
            <a:ext cx="1529846" cy="369332"/>
          </a:xfrm>
          <a:prstGeom prst="rect">
            <a:avLst/>
          </a:prstGeom>
          <a:noFill/>
        </p:spPr>
        <p:txBody>
          <a:bodyPr wrap="square" rtlCol="0">
            <a:spAutoFit/>
          </a:bodyPr>
          <a:lstStyle/>
          <a:p>
            <a:pPr algn="r"/>
            <a:r>
              <a:rPr lang="fr-FR" sz="900" b="1" err="1"/>
              <a:t>Clicked</a:t>
            </a:r>
            <a:r>
              <a:rPr lang="fr-FR" sz="900" b="1"/>
              <a:t> </a:t>
            </a:r>
            <a:r>
              <a:rPr lang="fr-FR" sz="900" b="1" err="1"/>
              <a:t>products</a:t>
            </a:r>
            <a:endParaRPr lang="fr-FR" sz="900" b="1"/>
          </a:p>
          <a:p>
            <a:pPr algn="r"/>
            <a:r>
              <a:rPr lang="fr-FR" sz="900" b="1"/>
              <a:t>At position 1 and 2</a:t>
            </a:r>
          </a:p>
        </p:txBody>
      </p:sp>
      <p:cxnSp>
        <p:nvCxnSpPr>
          <p:cNvPr id="23" name="Connecteur droit avec flèche 22">
            <a:extLst>
              <a:ext uri="{FF2B5EF4-FFF2-40B4-BE49-F238E27FC236}">
                <a16:creationId xmlns:a16="http://schemas.microsoft.com/office/drawing/2014/main" id="{0949AE2C-4ED1-9903-60DC-16BDB5ED2171}"/>
              </a:ext>
            </a:extLst>
          </p:cNvPr>
          <p:cNvCxnSpPr>
            <a:cxnSpLocks/>
          </p:cNvCxnSpPr>
          <p:nvPr/>
        </p:nvCxnSpPr>
        <p:spPr>
          <a:xfrm flipH="1">
            <a:off x="10648950" y="2442119"/>
            <a:ext cx="2159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3" name="Groupe 32">
            <a:extLst>
              <a:ext uri="{FF2B5EF4-FFF2-40B4-BE49-F238E27FC236}">
                <a16:creationId xmlns:a16="http://schemas.microsoft.com/office/drawing/2014/main" id="{705A7710-847B-BC60-AE8D-9776981F10CC}"/>
              </a:ext>
            </a:extLst>
          </p:cNvPr>
          <p:cNvGrpSpPr/>
          <p:nvPr/>
        </p:nvGrpSpPr>
        <p:grpSpPr>
          <a:xfrm>
            <a:off x="5237369" y="4796119"/>
            <a:ext cx="1912092" cy="1457386"/>
            <a:chOff x="5246026" y="4514205"/>
            <a:chExt cx="1912092" cy="1457386"/>
          </a:xfrm>
        </p:grpSpPr>
        <p:sp>
          <p:nvSpPr>
            <p:cNvPr id="32" name="Rectangle : coins arrondis 31">
              <a:extLst>
                <a:ext uri="{FF2B5EF4-FFF2-40B4-BE49-F238E27FC236}">
                  <a16:creationId xmlns:a16="http://schemas.microsoft.com/office/drawing/2014/main" id="{49EA4B7D-39F0-07C2-27F0-7FC42119848E}"/>
                </a:ext>
              </a:extLst>
            </p:cNvPr>
            <p:cNvSpPr/>
            <p:nvPr/>
          </p:nvSpPr>
          <p:spPr>
            <a:xfrm>
              <a:off x="5475447" y="4674232"/>
              <a:ext cx="1453253" cy="1297359"/>
            </a:xfrm>
            <a:prstGeom prst="roundRect">
              <a:avLst>
                <a:gd name="adj" fmla="val 6119"/>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DC21DFE4-C932-0D55-91EE-1C01CE1103EA}"/>
                </a:ext>
              </a:extLst>
            </p:cNvPr>
            <p:cNvSpPr txBox="1"/>
            <p:nvPr/>
          </p:nvSpPr>
          <p:spPr>
            <a:xfrm>
              <a:off x="5420621" y="4726177"/>
              <a:ext cx="1562903" cy="400110"/>
            </a:xfrm>
            <a:prstGeom prst="rect">
              <a:avLst/>
            </a:prstGeom>
            <a:noFill/>
          </p:spPr>
          <p:txBody>
            <a:bodyPr wrap="square" rtlCol="0">
              <a:spAutoFit/>
            </a:bodyPr>
            <a:lstStyle>
              <a:defPPr>
                <a:defRPr lang="fr-FR"/>
              </a:defPPr>
              <a:lvl1pPr>
                <a:defRPr sz="1600" b="1">
                  <a:solidFill>
                    <a:schemeClr val="tx1">
                      <a:lumMod val="65000"/>
                      <a:lumOff val="35000"/>
                    </a:schemeClr>
                  </a:solidFill>
                </a:defRPr>
              </a:lvl1pPr>
            </a:lstStyle>
            <a:p>
              <a:pPr algn="ctr"/>
              <a:r>
                <a:rPr lang="fr-FR" sz="1000" b="0" err="1">
                  <a:solidFill>
                    <a:schemeClr val="tx1"/>
                  </a:solidFill>
                </a:rPr>
                <a:t>Minimizing</a:t>
              </a:r>
              <a:r>
                <a:rPr lang="fr-FR" sz="1000" b="0">
                  <a:solidFill>
                    <a:schemeClr val="tx1"/>
                  </a:solidFill>
                </a:rPr>
                <a:t> </a:t>
              </a:r>
              <a:r>
                <a:rPr lang="fr-FR" sz="1000" b="0" err="1">
                  <a:solidFill>
                    <a:schemeClr val="tx1"/>
                  </a:solidFill>
                </a:rPr>
                <a:t>Average</a:t>
              </a:r>
              <a:r>
                <a:rPr lang="fr-FR" sz="1000" b="0">
                  <a:solidFill>
                    <a:schemeClr val="tx1"/>
                  </a:solidFill>
                </a:rPr>
                <a:t> Click Position</a:t>
              </a:r>
            </a:p>
          </p:txBody>
        </p:sp>
        <p:graphicFrame>
          <p:nvGraphicFramePr>
            <p:cNvPr id="29" name="Graphique 28">
              <a:extLst>
                <a:ext uri="{FF2B5EF4-FFF2-40B4-BE49-F238E27FC236}">
                  <a16:creationId xmlns:a16="http://schemas.microsoft.com/office/drawing/2014/main" id="{7436335E-1A39-2CAA-9422-0E9345C5D970}"/>
                </a:ext>
              </a:extLst>
            </p:cNvPr>
            <p:cNvGraphicFramePr/>
            <p:nvPr/>
          </p:nvGraphicFramePr>
          <p:xfrm>
            <a:off x="5246026" y="5081958"/>
            <a:ext cx="1912092" cy="785763"/>
          </p:xfrm>
          <a:graphic>
            <a:graphicData uri="http://schemas.openxmlformats.org/drawingml/2006/chart">
              <c:chart xmlns:c="http://schemas.openxmlformats.org/drawingml/2006/chart" xmlns:r="http://schemas.openxmlformats.org/officeDocument/2006/relationships" r:id="rId6"/>
            </a:graphicData>
          </a:graphic>
        </p:graphicFrame>
        <p:sp>
          <p:nvSpPr>
            <p:cNvPr id="31" name="Freeform 10">
              <a:extLst>
                <a:ext uri="{FF2B5EF4-FFF2-40B4-BE49-F238E27FC236}">
                  <a16:creationId xmlns:a16="http://schemas.microsoft.com/office/drawing/2014/main" id="{1D3E4455-E455-D344-EE92-08683645EAB3}"/>
                </a:ext>
              </a:extLst>
            </p:cNvPr>
            <p:cNvSpPr>
              <a:spLocks/>
            </p:cNvSpPr>
            <p:nvPr/>
          </p:nvSpPr>
          <p:spPr bwMode="gray">
            <a:xfrm>
              <a:off x="6818821" y="4514205"/>
              <a:ext cx="252000" cy="2520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0F43A"/>
            </a:solidFill>
            <a:ln w="9525" cap="flat" cmpd="sng" algn="ctr">
              <a:solidFill>
                <a:srgbClr val="00F43A"/>
              </a:solidFill>
              <a:prstDash val="solid"/>
              <a:round/>
              <a:headEnd type="none" w="med" len="med"/>
              <a:tailEnd type="none" w="med" len="med"/>
            </a:ln>
          </p:spPr>
          <p:txBody>
            <a:bodyPr tIns="91440" bIns="91440" anchor="ctr"/>
            <a:lstStyle/>
            <a:p>
              <a:pPr fontAlgn="base">
                <a:spcBef>
                  <a:spcPct val="0"/>
                </a:spcBef>
                <a:spcAft>
                  <a:spcPct val="0"/>
                </a:spcAft>
                <a:defRPr/>
              </a:pPr>
              <a:endParaRPr lang="en-GB" sz="1400" b="1">
                <a:solidFill>
                  <a:srgbClr val="000000"/>
                </a:solidFill>
              </a:endParaRPr>
            </a:p>
          </p:txBody>
        </p:sp>
      </p:grpSp>
    </p:spTree>
    <p:extLst>
      <p:ext uri="{BB962C8B-B14F-4D97-AF65-F5344CB8AC3E}">
        <p14:creationId xmlns:p14="http://schemas.microsoft.com/office/powerpoint/2010/main" val="1892721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564D02F-BA69-4833-A861-9D8D1BD505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622" imgH="623" progId="TCLayout.ActiveDocument.1">
                  <p:embed/>
                </p:oleObj>
              </mc:Choice>
              <mc:Fallback>
                <p:oleObj name="Diapositive think-cell" r:id="rId4" imgW="622" imgH="623" progId="TCLayout.ActiveDocument.1">
                  <p:embed/>
                  <p:pic>
                    <p:nvPicPr>
                      <p:cNvPr id="3" name="Objet 2" hidden="1">
                        <a:extLst>
                          <a:ext uri="{FF2B5EF4-FFF2-40B4-BE49-F238E27FC236}">
                            <a16:creationId xmlns:a16="http://schemas.microsoft.com/office/drawing/2014/main" id="{2564D02F-BA69-4833-A861-9D8D1BD505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re 4">
            <a:extLst>
              <a:ext uri="{FF2B5EF4-FFF2-40B4-BE49-F238E27FC236}">
                <a16:creationId xmlns:a16="http://schemas.microsoft.com/office/drawing/2014/main" id="{C40D83A2-F151-4F0A-962D-F2484031394C}"/>
              </a:ext>
            </a:extLst>
          </p:cNvPr>
          <p:cNvSpPr>
            <a:spLocks noGrp="1"/>
          </p:cNvSpPr>
          <p:nvPr>
            <p:ph type="title"/>
          </p:nvPr>
        </p:nvSpPr>
        <p:spPr>
          <a:xfrm>
            <a:off x="377075" y="283090"/>
            <a:ext cx="10344344" cy="667875"/>
          </a:xfrm>
        </p:spPr>
        <p:txBody>
          <a:bodyPr vert="horz"/>
          <a:lstStyle/>
          <a:p>
            <a:r>
              <a:rPr lang="en-US"/>
              <a:t>Multiple Product Recommendations are relevant depending on the sales stage and the channel</a:t>
            </a:r>
          </a:p>
        </p:txBody>
      </p:sp>
      <p:sp>
        <p:nvSpPr>
          <p:cNvPr id="10" name="Rectangle 9">
            <a:extLst>
              <a:ext uri="{FF2B5EF4-FFF2-40B4-BE49-F238E27FC236}">
                <a16:creationId xmlns:a16="http://schemas.microsoft.com/office/drawing/2014/main" id="{C1CC813C-4067-B2EA-145C-B1EC4F44A695}"/>
              </a:ext>
            </a:extLst>
          </p:cNvPr>
          <p:cNvSpPr/>
          <p:nvPr/>
        </p:nvSpPr>
        <p:spPr>
          <a:xfrm>
            <a:off x="5156744" y="1545028"/>
            <a:ext cx="3811621" cy="311148"/>
          </a:xfrm>
          <a:prstGeom prst="rect">
            <a:avLst/>
          </a:prstGeom>
          <a:noFill/>
          <a:ln w="9525" cap="rnd">
            <a:noFill/>
            <a:prstDash val="sysDot"/>
            <a:round/>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b="1">
                <a:solidFill>
                  <a:srgbClr val="00ACEC"/>
                </a:solidFill>
              </a:rPr>
              <a:t>Sales stage &amp; relevant reco</a:t>
            </a:r>
          </a:p>
        </p:txBody>
      </p:sp>
      <p:cxnSp>
        <p:nvCxnSpPr>
          <p:cNvPr id="11" name="Straight Connector 9">
            <a:extLst>
              <a:ext uri="{FF2B5EF4-FFF2-40B4-BE49-F238E27FC236}">
                <a16:creationId xmlns:a16="http://schemas.microsoft.com/office/drawing/2014/main" id="{189A3EAD-CE4B-2452-75B6-ED1E27083C73}"/>
              </a:ext>
            </a:extLst>
          </p:cNvPr>
          <p:cNvCxnSpPr/>
          <p:nvPr/>
        </p:nvCxnSpPr>
        <p:spPr>
          <a:xfrm>
            <a:off x="3310818" y="1916284"/>
            <a:ext cx="7020000" cy="0"/>
          </a:xfrm>
          <a:prstGeom prst="line">
            <a:avLst/>
          </a:prstGeom>
          <a:ln w="9525" cap="rnd" cmpd="sng" algn="ctr">
            <a:solidFill>
              <a:srgbClr val="00ACEC"/>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DC5977-E8E4-684B-88EE-55294BA48CB7}"/>
              </a:ext>
            </a:extLst>
          </p:cNvPr>
          <p:cNvCxnSpPr/>
          <p:nvPr/>
        </p:nvCxnSpPr>
        <p:spPr>
          <a:xfrm rot="16200000">
            <a:off x="11530" y="4602045"/>
            <a:ext cx="2448000" cy="0"/>
          </a:xfrm>
          <a:prstGeom prst="line">
            <a:avLst/>
          </a:prstGeom>
          <a:ln w="9525" cap="rnd" cmpd="sng" algn="ctr">
            <a:solidFill>
              <a:srgbClr val="00ACEC"/>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041EF38-F053-84FF-7374-2164797AF437}"/>
              </a:ext>
            </a:extLst>
          </p:cNvPr>
          <p:cNvSpPr/>
          <p:nvPr/>
        </p:nvSpPr>
        <p:spPr>
          <a:xfrm rot="16200000">
            <a:off x="202857" y="4616840"/>
            <a:ext cx="1656000" cy="191114"/>
          </a:xfrm>
          <a:prstGeom prst="rect">
            <a:avLst/>
          </a:prstGeom>
          <a:noFill/>
          <a:ln w="9525" cap="rnd">
            <a:noFill/>
            <a:prstDash val="sysDot"/>
            <a:round/>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b="1">
                <a:solidFill>
                  <a:srgbClr val="00ACEC"/>
                </a:solidFill>
              </a:rPr>
              <a:t>Channel</a:t>
            </a:r>
          </a:p>
        </p:txBody>
      </p:sp>
      <p:cxnSp>
        <p:nvCxnSpPr>
          <p:cNvPr id="14" name="Straight Arrow Connector 13">
            <a:extLst>
              <a:ext uri="{FF2B5EF4-FFF2-40B4-BE49-F238E27FC236}">
                <a16:creationId xmlns:a16="http://schemas.microsoft.com/office/drawing/2014/main" id="{DBA47BD2-7224-B2F9-6998-78D5C8B715B9}"/>
              </a:ext>
            </a:extLst>
          </p:cNvPr>
          <p:cNvCxnSpPr/>
          <p:nvPr/>
        </p:nvCxnSpPr>
        <p:spPr>
          <a:xfrm>
            <a:off x="3026301" y="3096910"/>
            <a:ext cx="7695118" cy="0"/>
          </a:xfrm>
          <a:prstGeom prst="straightConnector1">
            <a:avLst/>
          </a:prstGeom>
          <a:ln w="22225" cap="rnd" cmpd="sng" algn="ctr">
            <a:solidFill>
              <a:srgbClr val="2C4D8E"/>
            </a:solidFill>
            <a:prstDash val="solid"/>
            <a:roun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D48EC23-E074-2F63-59DA-18ECB72BB40D}"/>
              </a:ext>
            </a:extLst>
          </p:cNvPr>
          <p:cNvCxnSpPr>
            <a:cxnSpLocks/>
          </p:cNvCxnSpPr>
          <p:nvPr/>
        </p:nvCxnSpPr>
        <p:spPr>
          <a:xfrm>
            <a:off x="3023404" y="3096910"/>
            <a:ext cx="0" cy="3058082"/>
          </a:xfrm>
          <a:prstGeom prst="straightConnector1">
            <a:avLst/>
          </a:prstGeom>
          <a:ln w="22225" cap="rnd" cmpd="sng" algn="ctr">
            <a:solidFill>
              <a:srgbClr val="2C4D8E"/>
            </a:solidFill>
            <a:prstDash val="solid"/>
            <a:roun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8">
            <a:extLst>
              <a:ext uri="{FF2B5EF4-FFF2-40B4-BE49-F238E27FC236}">
                <a16:creationId xmlns:a16="http://schemas.microsoft.com/office/drawing/2014/main" id="{2A4CCFEC-A2E3-399D-3609-35CCB826FE1A}"/>
              </a:ext>
            </a:extLst>
          </p:cNvPr>
          <p:cNvCxnSpPr>
            <a:cxnSpLocks/>
          </p:cNvCxnSpPr>
          <p:nvPr/>
        </p:nvCxnSpPr>
        <p:spPr>
          <a:xfrm flipV="1">
            <a:off x="8519212" y="2034231"/>
            <a:ext cx="0" cy="4120761"/>
          </a:xfrm>
          <a:prstGeom prst="line">
            <a:avLst/>
          </a:prstGeom>
          <a:ln w="9525"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A4C3D07-FC8F-E8EB-FF72-FF759825523D}"/>
              </a:ext>
            </a:extLst>
          </p:cNvPr>
          <p:cNvSpPr/>
          <p:nvPr/>
        </p:nvSpPr>
        <p:spPr>
          <a:xfrm>
            <a:off x="1276426" y="3373489"/>
            <a:ext cx="1728000" cy="537583"/>
          </a:xfrm>
          <a:prstGeom prst="rect">
            <a:avLst/>
          </a:prstGeom>
          <a:noFill/>
          <a:ln w="9525" cap="rnd">
            <a:noFill/>
            <a:prstDash val="sysDot"/>
            <a:round/>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lnSpc>
                <a:spcPct val="90000"/>
              </a:lnSpc>
              <a:spcAft>
                <a:spcPts val="1000"/>
              </a:spcAft>
            </a:pPr>
            <a:r>
              <a:rPr lang="en-US" sz="1600" b="1">
                <a:solidFill>
                  <a:srgbClr val="2C4D8E"/>
                </a:solidFill>
              </a:rPr>
              <a:t>Branch / Phone</a:t>
            </a:r>
          </a:p>
        </p:txBody>
      </p:sp>
      <p:sp>
        <p:nvSpPr>
          <p:cNvPr id="18" name="Rectangle 17">
            <a:extLst>
              <a:ext uri="{FF2B5EF4-FFF2-40B4-BE49-F238E27FC236}">
                <a16:creationId xmlns:a16="http://schemas.microsoft.com/office/drawing/2014/main" id="{925D52CB-47AD-F017-F0AD-D0236CA02BDB}"/>
              </a:ext>
            </a:extLst>
          </p:cNvPr>
          <p:cNvSpPr/>
          <p:nvPr/>
        </p:nvSpPr>
        <p:spPr>
          <a:xfrm>
            <a:off x="4677332" y="2034231"/>
            <a:ext cx="2095018" cy="504000"/>
          </a:xfrm>
          <a:prstGeom prst="rect">
            <a:avLst/>
          </a:prstGeom>
          <a:noFill/>
          <a:ln w="9525" cap="rnd">
            <a:noFill/>
            <a:prstDash val="sysDot"/>
            <a:round/>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spcAft>
                <a:spcPts val="1000"/>
              </a:spcAft>
            </a:pPr>
            <a:r>
              <a:rPr lang="en-US" sz="1600" b="1">
                <a:solidFill>
                  <a:srgbClr val="2C4D8E"/>
                </a:solidFill>
              </a:rPr>
              <a:t>Filling the cart</a:t>
            </a:r>
          </a:p>
        </p:txBody>
      </p:sp>
      <p:sp>
        <p:nvSpPr>
          <p:cNvPr id="19" name="Rectangle 18">
            <a:extLst>
              <a:ext uri="{FF2B5EF4-FFF2-40B4-BE49-F238E27FC236}">
                <a16:creationId xmlns:a16="http://schemas.microsoft.com/office/drawing/2014/main" id="{EE62FA18-44F6-5C57-27EC-158D80BC09E1}"/>
              </a:ext>
            </a:extLst>
          </p:cNvPr>
          <p:cNvSpPr/>
          <p:nvPr/>
        </p:nvSpPr>
        <p:spPr>
          <a:xfrm>
            <a:off x="8730582" y="2034231"/>
            <a:ext cx="2095018" cy="504000"/>
          </a:xfrm>
          <a:prstGeom prst="rect">
            <a:avLst/>
          </a:prstGeom>
          <a:noFill/>
          <a:ln w="9525" cap="rnd">
            <a:noFill/>
            <a:prstDash val="sysDot"/>
            <a:round/>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spcAft>
                <a:spcPts val="1000"/>
              </a:spcAft>
            </a:pPr>
            <a:r>
              <a:rPr lang="en-US" sz="1600" b="1">
                <a:solidFill>
                  <a:srgbClr val="2C4D8E"/>
                </a:solidFill>
              </a:rPr>
              <a:t>Cart filled</a:t>
            </a:r>
          </a:p>
        </p:txBody>
      </p:sp>
      <p:sp>
        <p:nvSpPr>
          <p:cNvPr id="20" name="Rectangle 19">
            <a:extLst>
              <a:ext uri="{FF2B5EF4-FFF2-40B4-BE49-F238E27FC236}">
                <a16:creationId xmlns:a16="http://schemas.microsoft.com/office/drawing/2014/main" id="{172672B8-80F4-7C26-BD0A-74528E9DED51}"/>
              </a:ext>
            </a:extLst>
          </p:cNvPr>
          <p:cNvSpPr/>
          <p:nvPr/>
        </p:nvSpPr>
        <p:spPr>
          <a:xfrm>
            <a:off x="1276426" y="5019675"/>
            <a:ext cx="1728000" cy="313932"/>
          </a:xfrm>
          <a:prstGeom prst="rect">
            <a:avLst/>
          </a:prstGeom>
          <a:noFill/>
          <a:ln w="9525" cap="rnd">
            <a:noFill/>
            <a:prstDash val="sysDot"/>
            <a:round/>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lnSpc>
                <a:spcPct val="90000"/>
              </a:lnSpc>
              <a:spcAft>
                <a:spcPts val="1000"/>
              </a:spcAft>
            </a:pPr>
            <a:r>
              <a:rPr lang="en-US" sz="1600" b="1">
                <a:solidFill>
                  <a:srgbClr val="2C4D8E"/>
                </a:solidFill>
              </a:rPr>
              <a:t>Webshop</a:t>
            </a:r>
          </a:p>
        </p:txBody>
      </p:sp>
      <p:cxnSp>
        <p:nvCxnSpPr>
          <p:cNvPr id="21" name="Straight Connector 72">
            <a:extLst>
              <a:ext uri="{FF2B5EF4-FFF2-40B4-BE49-F238E27FC236}">
                <a16:creationId xmlns:a16="http://schemas.microsoft.com/office/drawing/2014/main" id="{D2E5AC6A-A157-4D87-547E-1E9F7DEC8720}"/>
              </a:ext>
            </a:extLst>
          </p:cNvPr>
          <p:cNvCxnSpPr>
            <a:cxnSpLocks/>
          </p:cNvCxnSpPr>
          <p:nvPr/>
        </p:nvCxnSpPr>
        <p:spPr>
          <a:xfrm>
            <a:off x="1445342" y="4701013"/>
            <a:ext cx="9504088" cy="0"/>
          </a:xfrm>
          <a:prstGeom prst="line">
            <a:avLst/>
          </a:prstGeom>
          <a:ln w="9525"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2338263-2A3C-18A7-8EBA-72FE47CBF32A}"/>
              </a:ext>
            </a:extLst>
          </p:cNvPr>
          <p:cNvSpPr/>
          <p:nvPr/>
        </p:nvSpPr>
        <p:spPr>
          <a:xfrm>
            <a:off x="6096001" y="2422526"/>
            <a:ext cx="2030798" cy="584775"/>
          </a:xfrm>
          <a:prstGeom prst="rect">
            <a:avLst/>
          </a:prstGeom>
        </p:spPr>
        <p:txBody>
          <a:bodyPr wrap="square">
            <a:spAutoFit/>
          </a:bodyPr>
          <a:lstStyle/>
          <a:p>
            <a:pPr marL="58521" lvl="1" algn="ctr">
              <a:buClr>
                <a:srgbClr val="4D4D4D">
                  <a:lumMod val="100000"/>
                </a:srgbClr>
              </a:buClr>
              <a:buSzPct val="100000"/>
            </a:pPr>
            <a:r>
              <a:rPr lang="en-US" sz="1600" b="1">
                <a:solidFill>
                  <a:srgbClr val="4D4D4D"/>
                </a:solidFill>
              </a:rPr>
              <a:t>Complementary products</a:t>
            </a:r>
            <a:endParaRPr lang="en-US" sz="1200" b="1" baseline="30000">
              <a:solidFill>
                <a:srgbClr val="4D4D4D"/>
              </a:solidFill>
            </a:endParaRPr>
          </a:p>
        </p:txBody>
      </p:sp>
      <p:sp>
        <p:nvSpPr>
          <p:cNvPr id="23" name="Rectangle 22">
            <a:extLst>
              <a:ext uri="{FF2B5EF4-FFF2-40B4-BE49-F238E27FC236}">
                <a16:creationId xmlns:a16="http://schemas.microsoft.com/office/drawing/2014/main" id="{1B79B932-38F8-FD2B-6423-E70B942ED9C6}"/>
              </a:ext>
            </a:extLst>
          </p:cNvPr>
          <p:cNvSpPr/>
          <p:nvPr/>
        </p:nvSpPr>
        <p:spPr>
          <a:xfrm>
            <a:off x="8588028" y="2465619"/>
            <a:ext cx="2225917" cy="584775"/>
          </a:xfrm>
          <a:prstGeom prst="rect">
            <a:avLst/>
          </a:prstGeom>
        </p:spPr>
        <p:txBody>
          <a:bodyPr wrap="square">
            <a:spAutoFit/>
          </a:bodyPr>
          <a:lstStyle/>
          <a:p>
            <a:pPr marL="58521" lvl="1" algn="ctr">
              <a:buClr>
                <a:srgbClr val="4D4D4D">
                  <a:lumMod val="100000"/>
                </a:srgbClr>
              </a:buClr>
              <a:buSzPct val="100000"/>
            </a:pPr>
            <a:r>
              <a:rPr lang="en-US" sz="1600" b="1">
                <a:solidFill>
                  <a:srgbClr val="4D4D4D"/>
                </a:solidFill>
              </a:rPr>
              <a:t>Complementary products</a:t>
            </a:r>
            <a:endParaRPr lang="en-US" sz="1200" b="1" baseline="30000">
              <a:solidFill>
                <a:srgbClr val="4D4D4D"/>
              </a:solidFill>
            </a:endParaRPr>
          </a:p>
        </p:txBody>
      </p:sp>
      <p:grpSp>
        <p:nvGrpSpPr>
          <p:cNvPr id="24" name="Group 24">
            <a:extLst>
              <a:ext uri="{FF2B5EF4-FFF2-40B4-BE49-F238E27FC236}">
                <a16:creationId xmlns:a16="http://schemas.microsoft.com/office/drawing/2014/main" id="{EEBD48E9-11E9-80C3-E003-090DCA8AD189}"/>
              </a:ext>
            </a:extLst>
          </p:cNvPr>
          <p:cNvGrpSpPr/>
          <p:nvPr/>
        </p:nvGrpSpPr>
        <p:grpSpPr>
          <a:xfrm>
            <a:off x="5011539" y="1455650"/>
            <a:ext cx="476856" cy="476856"/>
            <a:chOff x="6181669" y="1303465"/>
            <a:chExt cx="476856" cy="476856"/>
          </a:xfrm>
        </p:grpSpPr>
        <p:sp>
          <p:nvSpPr>
            <p:cNvPr id="25" name="AutoShape 7">
              <a:extLst>
                <a:ext uri="{FF2B5EF4-FFF2-40B4-BE49-F238E27FC236}">
                  <a16:creationId xmlns:a16="http://schemas.microsoft.com/office/drawing/2014/main" id="{7661FBE3-5280-2C96-B324-A3033D661AC7}"/>
                </a:ext>
              </a:extLst>
            </p:cNvPr>
            <p:cNvSpPr>
              <a:spLocks noChangeAspect="1" noChangeArrowheads="1" noTextEdit="1"/>
            </p:cNvSpPr>
            <p:nvPr/>
          </p:nvSpPr>
          <p:spPr bwMode="auto">
            <a:xfrm>
              <a:off x="6181669" y="1303465"/>
              <a:ext cx="476856" cy="47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38F74831-9781-E740-1C13-CC7E35FDC8B4}"/>
                </a:ext>
              </a:extLst>
            </p:cNvPr>
            <p:cNvSpPr>
              <a:spLocks noEditPoints="1"/>
            </p:cNvSpPr>
            <p:nvPr/>
          </p:nvSpPr>
          <p:spPr bwMode="auto">
            <a:xfrm>
              <a:off x="6209817" y="1389564"/>
              <a:ext cx="420561" cy="304658"/>
            </a:xfrm>
            <a:custGeom>
              <a:avLst/>
              <a:gdLst>
                <a:gd name="T0" fmla="*/ 858 w 880"/>
                <a:gd name="T1" fmla="*/ 0 h 638"/>
                <a:gd name="T2" fmla="*/ 22 w 880"/>
                <a:gd name="T3" fmla="*/ 0 h 638"/>
                <a:gd name="T4" fmla="*/ 0 w 880"/>
                <a:gd name="T5" fmla="*/ 22 h 638"/>
                <a:gd name="T6" fmla="*/ 0 w 880"/>
                <a:gd name="T7" fmla="*/ 616 h 638"/>
                <a:gd name="T8" fmla="*/ 22 w 880"/>
                <a:gd name="T9" fmla="*/ 638 h 638"/>
                <a:gd name="T10" fmla="*/ 858 w 880"/>
                <a:gd name="T11" fmla="*/ 638 h 638"/>
                <a:gd name="T12" fmla="*/ 880 w 880"/>
                <a:gd name="T13" fmla="*/ 616 h 638"/>
                <a:gd name="T14" fmla="*/ 880 w 880"/>
                <a:gd name="T15" fmla="*/ 22 h 638"/>
                <a:gd name="T16" fmla="*/ 858 w 880"/>
                <a:gd name="T17" fmla="*/ 0 h 638"/>
                <a:gd name="T18" fmla="*/ 241 w 880"/>
                <a:gd name="T19" fmla="*/ 310 h 638"/>
                <a:gd name="T20" fmla="*/ 55 w 880"/>
                <a:gd name="T21" fmla="*/ 310 h 638"/>
                <a:gd name="T22" fmla="*/ 51 w 880"/>
                <a:gd name="T23" fmla="*/ 305 h 638"/>
                <a:gd name="T24" fmla="*/ 51 w 880"/>
                <a:gd name="T25" fmla="*/ 181 h 638"/>
                <a:gd name="T26" fmla="*/ 55 w 880"/>
                <a:gd name="T27" fmla="*/ 177 h 638"/>
                <a:gd name="T28" fmla="*/ 241 w 880"/>
                <a:gd name="T29" fmla="*/ 177 h 638"/>
                <a:gd name="T30" fmla="*/ 244 w 880"/>
                <a:gd name="T31" fmla="*/ 178 h 638"/>
                <a:gd name="T32" fmla="*/ 309 w 880"/>
                <a:gd name="T33" fmla="*/ 240 h 638"/>
                <a:gd name="T34" fmla="*/ 309 w 880"/>
                <a:gd name="T35" fmla="*/ 246 h 638"/>
                <a:gd name="T36" fmla="*/ 244 w 880"/>
                <a:gd name="T37" fmla="*/ 308 h 638"/>
                <a:gd name="T38" fmla="*/ 241 w 880"/>
                <a:gd name="T39" fmla="*/ 310 h 638"/>
                <a:gd name="T40" fmla="*/ 502 w 880"/>
                <a:gd name="T41" fmla="*/ 310 h 638"/>
                <a:gd name="T42" fmla="*/ 309 w 880"/>
                <a:gd name="T43" fmla="*/ 310 h 638"/>
                <a:gd name="T44" fmla="*/ 306 w 880"/>
                <a:gd name="T45" fmla="*/ 302 h 638"/>
                <a:gd name="T46" fmla="*/ 364 w 880"/>
                <a:gd name="T47" fmla="*/ 246 h 638"/>
                <a:gd name="T48" fmla="*/ 364 w 880"/>
                <a:gd name="T49" fmla="*/ 240 h 638"/>
                <a:gd name="T50" fmla="*/ 306 w 880"/>
                <a:gd name="T51" fmla="*/ 184 h 638"/>
                <a:gd name="T52" fmla="*/ 309 w 880"/>
                <a:gd name="T53" fmla="*/ 177 h 638"/>
                <a:gd name="T54" fmla="*/ 502 w 880"/>
                <a:gd name="T55" fmla="*/ 177 h 638"/>
                <a:gd name="T56" fmla="*/ 505 w 880"/>
                <a:gd name="T57" fmla="*/ 178 h 638"/>
                <a:gd name="T58" fmla="*/ 570 w 880"/>
                <a:gd name="T59" fmla="*/ 240 h 638"/>
                <a:gd name="T60" fmla="*/ 570 w 880"/>
                <a:gd name="T61" fmla="*/ 246 h 638"/>
                <a:gd name="T62" fmla="*/ 505 w 880"/>
                <a:gd name="T63" fmla="*/ 308 h 638"/>
                <a:gd name="T64" fmla="*/ 502 w 880"/>
                <a:gd name="T65" fmla="*/ 310 h 638"/>
                <a:gd name="T66" fmla="*/ 828 w 880"/>
                <a:gd name="T67" fmla="*/ 246 h 638"/>
                <a:gd name="T68" fmla="*/ 762 w 880"/>
                <a:gd name="T69" fmla="*/ 308 h 638"/>
                <a:gd name="T70" fmla="*/ 759 w 880"/>
                <a:gd name="T71" fmla="*/ 310 h 638"/>
                <a:gd name="T72" fmla="*/ 566 w 880"/>
                <a:gd name="T73" fmla="*/ 310 h 638"/>
                <a:gd name="T74" fmla="*/ 563 w 880"/>
                <a:gd name="T75" fmla="*/ 302 h 638"/>
                <a:gd name="T76" fmla="*/ 621 w 880"/>
                <a:gd name="T77" fmla="*/ 246 h 638"/>
                <a:gd name="T78" fmla="*/ 621 w 880"/>
                <a:gd name="T79" fmla="*/ 240 h 638"/>
                <a:gd name="T80" fmla="*/ 563 w 880"/>
                <a:gd name="T81" fmla="*/ 184 h 638"/>
                <a:gd name="T82" fmla="*/ 566 w 880"/>
                <a:gd name="T83" fmla="*/ 177 h 638"/>
                <a:gd name="T84" fmla="*/ 759 w 880"/>
                <a:gd name="T85" fmla="*/ 177 h 638"/>
                <a:gd name="T86" fmla="*/ 762 w 880"/>
                <a:gd name="T87" fmla="*/ 178 h 638"/>
                <a:gd name="T88" fmla="*/ 828 w 880"/>
                <a:gd name="T89" fmla="*/ 240 h 638"/>
                <a:gd name="T90" fmla="*/ 828 w 880"/>
                <a:gd name="T91" fmla="*/ 246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0" h="638">
                  <a:moveTo>
                    <a:pt x="858" y="0"/>
                  </a:moveTo>
                  <a:cubicBezTo>
                    <a:pt x="22" y="0"/>
                    <a:pt x="22" y="0"/>
                    <a:pt x="22" y="0"/>
                  </a:cubicBezTo>
                  <a:cubicBezTo>
                    <a:pt x="10" y="0"/>
                    <a:pt x="0" y="10"/>
                    <a:pt x="0" y="22"/>
                  </a:cubicBezTo>
                  <a:cubicBezTo>
                    <a:pt x="0" y="616"/>
                    <a:pt x="0" y="616"/>
                    <a:pt x="0" y="616"/>
                  </a:cubicBezTo>
                  <a:cubicBezTo>
                    <a:pt x="0" y="628"/>
                    <a:pt x="10" y="638"/>
                    <a:pt x="22" y="638"/>
                  </a:cubicBezTo>
                  <a:cubicBezTo>
                    <a:pt x="858" y="638"/>
                    <a:pt x="858" y="638"/>
                    <a:pt x="858" y="638"/>
                  </a:cubicBezTo>
                  <a:cubicBezTo>
                    <a:pt x="870" y="638"/>
                    <a:pt x="880" y="628"/>
                    <a:pt x="880" y="616"/>
                  </a:cubicBezTo>
                  <a:cubicBezTo>
                    <a:pt x="880" y="22"/>
                    <a:pt x="880" y="22"/>
                    <a:pt x="880" y="22"/>
                  </a:cubicBezTo>
                  <a:cubicBezTo>
                    <a:pt x="880" y="10"/>
                    <a:pt x="870" y="0"/>
                    <a:pt x="858" y="0"/>
                  </a:cubicBezTo>
                  <a:close/>
                  <a:moveTo>
                    <a:pt x="241" y="310"/>
                  </a:moveTo>
                  <a:cubicBezTo>
                    <a:pt x="55" y="310"/>
                    <a:pt x="55" y="310"/>
                    <a:pt x="55" y="310"/>
                  </a:cubicBezTo>
                  <a:cubicBezTo>
                    <a:pt x="53" y="310"/>
                    <a:pt x="51" y="308"/>
                    <a:pt x="51" y="305"/>
                  </a:cubicBezTo>
                  <a:cubicBezTo>
                    <a:pt x="51" y="181"/>
                    <a:pt x="51" y="181"/>
                    <a:pt x="51" y="181"/>
                  </a:cubicBezTo>
                  <a:cubicBezTo>
                    <a:pt x="51" y="179"/>
                    <a:pt x="53" y="177"/>
                    <a:pt x="55" y="177"/>
                  </a:cubicBezTo>
                  <a:cubicBezTo>
                    <a:pt x="241" y="177"/>
                    <a:pt x="241" y="177"/>
                    <a:pt x="241" y="177"/>
                  </a:cubicBezTo>
                  <a:cubicBezTo>
                    <a:pt x="242" y="177"/>
                    <a:pt x="243" y="177"/>
                    <a:pt x="244" y="178"/>
                  </a:cubicBezTo>
                  <a:cubicBezTo>
                    <a:pt x="309" y="240"/>
                    <a:pt x="309" y="240"/>
                    <a:pt x="309" y="240"/>
                  </a:cubicBezTo>
                  <a:cubicBezTo>
                    <a:pt x="311" y="242"/>
                    <a:pt x="311" y="245"/>
                    <a:pt x="309" y="246"/>
                  </a:cubicBezTo>
                  <a:cubicBezTo>
                    <a:pt x="244" y="308"/>
                    <a:pt x="244" y="308"/>
                    <a:pt x="244" y="308"/>
                  </a:cubicBezTo>
                  <a:cubicBezTo>
                    <a:pt x="243" y="309"/>
                    <a:pt x="242" y="310"/>
                    <a:pt x="241" y="310"/>
                  </a:cubicBezTo>
                  <a:close/>
                  <a:moveTo>
                    <a:pt x="502" y="310"/>
                  </a:moveTo>
                  <a:cubicBezTo>
                    <a:pt x="309" y="310"/>
                    <a:pt x="309" y="310"/>
                    <a:pt x="309" y="310"/>
                  </a:cubicBezTo>
                  <a:cubicBezTo>
                    <a:pt x="305" y="310"/>
                    <a:pt x="303" y="305"/>
                    <a:pt x="306" y="302"/>
                  </a:cubicBezTo>
                  <a:cubicBezTo>
                    <a:pt x="364" y="246"/>
                    <a:pt x="364" y="246"/>
                    <a:pt x="364" y="246"/>
                  </a:cubicBezTo>
                  <a:cubicBezTo>
                    <a:pt x="366" y="245"/>
                    <a:pt x="366" y="242"/>
                    <a:pt x="364" y="240"/>
                  </a:cubicBezTo>
                  <a:cubicBezTo>
                    <a:pt x="306" y="184"/>
                    <a:pt x="306" y="184"/>
                    <a:pt x="306" y="184"/>
                  </a:cubicBezTo>
                  <a:cubicBezTo>
                    <a:pt x="303" y="182"/>
                    <a:pt x="305" y="177"/>
                    <a:pt x="309" y="177"/>
                  </a:cubicBezTo>
                  <a:cubicBezTo>
                    <a:pt x="502" y="177"/>
                    <a:pt x="502" y="177"/>
                    <a:pt x="502" y="177"/>
                  </a:cubicBezTo>
                  <a:cubicBezTo>
                    <a:pt x="503" y="177"/>
                    <a:pt x="504" y="177"/>
                    <a:pt x="505" y="178"/>
                  </a:cubicBezTo>
                  <a:cubicBezTo>
                    <a:pt x="570" y="240"/>
                    <a:pt x="570" y="240"/>
                    <a:pt x="570" y="240"/>
                  </a:cubicBezTo>
                  <a:cubicBezTo>
                    <a:pt x="572" y="242"/>
                    <a:pt x="572" y="245"/>
                    <a:pt x="570" y="246"/>
                  </a:cubicBezTo>
                  <a:cubicBezTo>
                    <a:pt x="505" y="308"/>
                    <a:pt x="505" y="308"/>
                    <a:pt x="505" y="308"/>
                  </a:cubicBezTo>
                  <a:cubicBezTo>
                    <a:pt x="504" y="309"/>
                    <a:pt x="503" y="310"/>
                    <a:pt x="502" y="310"/>
                  </a:cubicBezTo>
                  <a:close/>
                  <a:moveTo>
                    <a:pt x="828" y="246"/>
                  </a:moveTo>
                  <a:cubicBezTo>
                    <a:pt x="762" y="308"/>
                    <a:pt x="762" y="308"/>
                    <a:pt x="762" y="308"/>
                  </a:cubicBezTo>
                  <a:cubicBezTo>
                    <a:pt x="761" y="309"/>
                    <a:pt x="760" y="310"/>
                    <a:pt x="759" y="310"/>
                  </a:cubicBezTo>
                  <a:cubicBezTo>
                    <a:pt x="566" y="310"/>
                    <a:pt x="566" y="310"/>
                    <a:pt x="566" y="310"/>
                  </a:cubicBezTo>
                  <a:cubicBezTo>
                    <a:pt x="562" y="310"/>
                    <a:pt x="560" y="305"/>
                    <a:pt x="563" y="302"/>
                  </a:cubicBezTo>
                  <a:cubicBezTo>
                    <a:pt x="621" y="246"/>
                    <a:pt x="621" y="246"/>
                    <a:pt x="621" y="246"/>
                  </a:cubicBezTo>
                  <a:cubicBezTo>
                    <a:pt x="623" y="245"/>
                    <a:pt x="623" y="242"/>
                    <a:pt x="621" y="240"/>
                  </a:cubicBezTo>
                  <a:cubicBezTo>
                    <a:pt x="563" y="184"/>
                    <a:pt x="563" y="184"/>
                    <a:pt x="563" y="184"/>
                  </a:cubicBezTo>
                  <a:cubicBezTo>
                    <a:pt x="560" y="182"/>
                    <a:pt x="562" y="177"/>
                    <a:pt x="566" y="177"/>
                  </a:cubicBezTo>
                  <a:cubicBezTo>
                    <a:pt x="759" y="177"/>
                    <a:pt x="759" y="177"/>
                    <a:pt x="759" y="177"/>
                  </a:cubicBezTo>
                  <a:cubicBezTo>
                    <a:pt x="760" y="177"/>
                    <a:pt x="761" y="177"/>
                    <a:pt x="762" y="178"/>
                  </a:cubicBezTo>
                  <a:cubicBezTo>
                    <a:pt x="828" y="240"/>
                    <a:pt x="828" y="240"/>
                    <a:pt x="828" y="240"/>
                  </a:cubicBezTo>
                  <a:cubicBezTo>
                    <a:pt x="830" y="242"/>
                    <a:pt x="830" y="245"/>
                    <a:pt x="828" y="246"/>
                  </a:cubicBezTo>
                  <a:close/>
                </a:path>
              </a:pathLst>
            </a:custGeom>
            <a:solidFill>
              <a:srgbClr val="00ACE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7" name="Group 111">
            <a:extLst>
              <a:ext uri="{FF2B5EF4-FFF2-40B4-BE49-F238E27FC236}">
                <a16:creationId xmlns:a16="http://schemas.microsoft.com/office/drawing/2014/main" id="{29B12FF1-8D54-434D-C0E6-C400F4DD077B}"/>
              </a:ext>
            </a:extLst>
          </p:cNvPr>
          <p:cNvGrpSpPr/>
          <p:nvPr/>
        </p:nvGrpSpPr>
        <p:grpSpPr>
          <a:xfrm>
            <a:off x="2036497" y="3841158"/>
            <a:ext cx="843481" cy="475086"/>
            <a:chOff x="1245612" y="3090875"/>
            <a:chExt cx="843481" cy="475086"/>
          </a:xfrm>
        </p:grpSpPr>
        <p:grpSp>
          <p:nvGrpSpPr>
            <p:cNvPr id="28" name="bcgBugs_ShoppingCart">
              <a:extLst>
                <a:ext uri="{FF2B5EF4-FFF2-40B4-BE49-F238E27FC236}">
                  <a16:creationId xmlns:a16="http://schemas.microsoft.com/office/drawing/2014/main" id="{9B70D03E-C639-8C5B-39F3-E52DAC2EB88F}"/>
                </a:ext>
              </a:extLst>
            </p:cNvPr>
            <p:cNvGrpSpPr>
              <a:grpSpLocks noChangeAspect="1"/>
            </p:cNvGrpSpPr>
            <p:nvPr/>
          </p:nvGrpSpPr>
          <p:grpSpPr bwMode="auto">
            <a:xfrm>
              <a:off x="1632340" y="3099818"/>
              <a:ext cx="456753" cy="457200"/>
              <a:chOff x="2818" y="1137"/>
              <a:chExt cx="2044" cy="2046"/>
            </a:xfrm>
          </p:grpSpPr>
          <p:sp>
            <p:nvSpPr>
              <p:cNvPr id="33" name="AutoShape 3">
                <a:extLst>
                  <a:ext uri="{FF2B5EF4-FFF2-40B4-BE49-F238E27FC236}">
                    <a16:creationId xmlns:a16="http://schemas.microsoft.com/office/drawing/2014/main" id="{5C298FE9-9228-74E9-7A41-E13C8DBC9AD8}"/>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8">
                <a:extLst>
                  <a:ext uri="{FF2B5EF4-FFF2-40B4-BE49-F238E27FC236}">
                    <a16:creationId xmlns:a16="http://schemas.microsoft.com/office/drawing/2014/main" id="{0B59B4CC-25B5-9872-BB9F-9F75A3E0D094}"/>
                  </a:ext>
                </a:extLst>
              </p:cNvPr>
              <p:cNvSpPr>
                <a:spLocks noEditPoints="1"/>
              </p:cNvSpPr>
              <p:nvPr/>
            </p:nvSpPr>
            <p:spPr bwMode="auto">
              <a:xfrm>
                <a:off x="2945" y="1385"/>
                <a:ext cx="1780" cy="1544"/>
              </a:xfrm>
              <a:custGeom>
                <a:avLst/>
                <a:gdLst>
                  <a:gd name="T0" fmla="*/ 199 w 870"/>
                  <a:gd name="T1" fmla="*/ 98 h 754"/>
                  <a:gd name="T2" fmla="*/ 210 w 870"/>
                  <a:gd name="T3" fmla="*/ 142 h 754"/>
                  <a:gd name="T4" fmla="*/ 360 w 870"/>
                  <a:gd name="T5" fmla="*/ 189 h 754"/>
                  <a:gd name="T6" fmla="*/ 217 w 870"/>
                  <a:gd name="T7" fmla="*/ 199 h 754"/>
                  <a:gd name="T8" fmla="*/ 356 w 870"/>
                  <a:gd name="T9" fmla="*/ 254 h 754"/>
                  <a:gd name="T10" fmla="*/ 356 w 870"/>
                  <a:gd name="T11" fmla="*/ 306 h 754"/>
                  <a:gd name="T12" fmla="*/ 246 w 870"/>
                  <a:gd name="T13" fmla="*/ 362 h 754"/>
                  <a:gd name="T14" fmla="*/ 360 w 870"/>
                  <a:gd name="T15" fmla="*/ 371 h 754"/>
                  <a:gd name="T16" fmla="*/ 261 w 870"/>
                  <a:gd name="T17" fmla="*/ 418 h 754"/>
                  <a:gd name="T18" fmla="*/ 263 w 870"/>
                  <a:gd name="T19" fmla="*/ 465 h 754"/>
                  <a:gd name="T20" fmla="*/ 814 w 870"/>
                  <a:gd name="T21" fmla="*/ 465 h 754"/>
                  <a:gd name="T22" fmla="*/ 721 w 870"/>
                  <a:gd name="T23" fmla="*/ 418 h 754"/>
                  <a:gd name="T24" fmla="*/ 721 w 870"/>
                  <a:gd name="T25" fmla="*/ 366 h 754"/>
                  <a:gd name="T26" fmla="*/ 838 w 870"/>
                  <a:gd name="T27" fmla="*/ 311 h 754"/>
                  <a:gd name="T28" fmla="*/ 716 w 870"/>
                  <a:gd name="T29" fmla="*/ 301 h 754"/>
                  <a:gd name="T30" fmla="*/ 843 w 870"/>
                  <a:gd name="T31" fmla="*/ 254 h 754"/>
                  <a:gd name="T32" fmla="*/ 850 w 870"/>
                  <a:gd name="T33" fmla="*/ 194 h 754"/>
                  <a:gd name="T34" fmla="*/ 716 w 870"/>
                  <a:gd name="T35" fmla="*/ 147 h 754"/>
                  <a:gd name="T36" fmla="*/ 864 w 870"/>
                  <a:gd name="T37" fmla="*/ 138 h 754"/>
                  <a:gd name="T38" fmla="*/ 856 w 870"/>
                  <a:gd name="T39" fmla="*/ 84 h 754"/>
                  <a:gd name="T40" fmla="*/ 405 w 870"/>
                  <a:gd name="T41" fmla="*/ 418 h 754"/>
                  <a:gd name="T42" fmla="*/ 405 w 870"/>
                  <a:gd name="T43" fmla="*/ 366 h 754"/>
                  <a:gd name="T44" fmla="*/ 518 w 870"/>
                  <a:gd name="T45" fmla="*/ 413 h 754"/>
                  <a:gd name="T46" fmla="*/ 405 w 870"/>
                  <a:gd name="T47" fmla="*/ 306 h 754"/>
                  <a:gd name="T48" fmla="*/ 405 w 870"/>
                  <a:gd name="T49" fmla="*/ 254 h 754"/>
                  <a:gd name="T50" fmla="*/ 518 w 870"/>
                  <a:gd name="T51" fmla="*/ 301 h 754"/>
                  <a:gd name="T52" fmla="*/ 405 w 870"/>
                  <a:gd name="T53" fmla="*/ 194 h 754"/>
                  <a:gd name="T54" fmla="*/ 405 w 870"/>
                  <a:gd name="T55" fmla="*/ 142 h 754"/>
                  <a:gd name="T56" fmla="*/ 518 w 870"/>
                  <a:gd name="T57" fmla="*/ 189 h 754"/>
                  <a:gd name="T58" fmla="*/ 563 w 870"/>
                  <a:gd name="T59" fmla="*/ 418 h 754"/>
                  <a:gd name="T60" fmla="*/ 563 w 870"/>
                  <a:gd name="T61" fmla="*/ 366 h 754"/>
                  <a:gd name="T62" fmla="*/ 676 w 870"/>
                  <a:gd name="T63" fmla="*/ 413 h 754"/>
                  <a:gd name="T64" fmla="*/ 563 w 870"/>
                  <a:gd name="T65" fmla="*/ 306 h 754"/>
                  <a:gd name="T66" fmla="*/ 563 w 870"/>
                  <a:gd name="T67" fmla="*/ 254 h 754"/>
                  <a:gd name="T68" fmla="*/ 676 w 870"/>
                  <a:gd name="T69" fmla="*/ 301 h 754"/>
                  <a:gd name="T70" fmla="*/ 563 w 870"/>
                  <a:gd name="T71" fmla="*/ 194 h 754"/>
                  <a:gd name="T72" fmla="*/ 563 w 870"/>
                  <a:gd name="T73" fmla="*/ 142 h 754"/>
                  <a:gd name="T74" fmla="*/ 676 w 870"/>
                  <a:gd name="T75" fmla="*/ 189 h 754"/>
                  <a:gd name="T76" fmla="*/ 224 w 870"/>
                  <a:gd name="T77" fmla="*/ 558 h 754"/>
                  <a:gd name="T78" fmla="*/ 22 w 870"/>
                  <a:gd name="T79" fmla="*/ 44 h 754"/>
                  <a:gd name="T80" fmla="*/ 135 w 870"/>
                  <a:gd name="T81" fmla="*/ 0 h 754"/>
                  <a:gd name="T82" fmla="*/ 737 w 870"/>
                  <a:gd name="T83" fmla="*/ 514 h 754"/>
                  <a:gd name="T84" fmla="*/ 677 w 870"/>
                  <a:gd name="T85" fmla="*/ 754 h 754"/>
                  <a:gd name="T86" fmla="*/ 754 w 870"/>
                  <a:gd name="T87" fmla="*/ 677 h 754"/>
                  <a:gd name="T88" fmla="*/ 205 w 870"/>
                  <a:gd name="T89" fmla="*/ 677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0" h="754">
                    <a:moveTo>
                      <a:pt x="856" y="84"/>
                    </a:moveTo>
                    <a:cubicBezTo>
                      <a:pt x="213" y="84"/>
                      <a:pt x="213" y="84"/>
                      <a:pt x="213" y="84"/>
                    </a:cubicBezTo>
                    <a:cubicBezTo>
                      <a:pt x="205" y="84"/>
                      <a:pt x="199" y="91"/>
                      <a:pt x="199" y="98"/>
                    </a:cubicBezTo>
                    <a:cubicBezTo>
                      <a:pt x="199" y="99"/>
                      <a:pt x="199" y="99"/>
                      <a:pt x="199" y="100"/>
                    </a:cubicBezTo>
                    <a:cubicBezTo>
                      <a:pt x="205" y="138"/>
                      <a:pt x="205" y="138"/>
                      <a:pt x="205" y="138"/>
                    </a:cubicBezTo>
                    <a:cubicBezTo>
                      <a:pt x="206" y="140"/>
                      <a:pt x="208" y="142"/>
                      <a:pt x="210" y="142"/>
                    </a:cubicBezTo>
                    <a:cubicBezTo>
                      <a:pt x="356" y="142"/>
                      <a:pt x="356" y="142"/>
                      <a:pt x="356" y="142"/>
                    </a:cubicBezTo>
                    <a:cubicBezTo>
                      <a:pt x="358" y="142"/>
                      <a:pt x="360" y="144"/>
                      <a:pt x="360" y="147"/>
                    </a:cubicBezTo>
                    <a:cubicBezTo>
                      <a:pt x="360" y="189"/>
                      <a:pt x="360" y="189"/>
                      <a:pt x="360" y="189"/>
                    </a:cubicBezTo>
                    <a:cubicBezTo>
                      <a:pt x="360" y="191"/>
                      <a:pt x="358" y="194"/>
                      <a:pt x="356" y="194"/>
                    </a:cubicBezTo>
                    <a:cubicBezTo>
                      <a:pt x="221" y="194"/>
                      <a:pt x="221" y="194"/>
                      <a:pt x="221" y="194"/>
                    </a:cubicBezTo>
                    <a:cubicBezTo>
                      <a:pt x="218" y="194"/>
                      <a:pt x="216" y="196"/>
                      <a:pt x="217" y="199"/>
                    </a:cubicBezTo>
                    <a:cubicBezTo>
                      <a:pt x="226" y="250"/>
                      <a:pt x="226" y="250"/>
                      <a:pt x="226" y="250"/>
                    </a:cubicBezTo>
                    <a:cubicBezTo>
                      <a:pt x="226" y="252"/>
                      <a:pt x="228" y="254"/>
                      <a:pt x="231" y="254"/>
                    </a:cubicBezTo>
                    <a:cubicBezTo>
                      <a:pt x="356" y="254"/>
                      <a:pt x="356" y="254"/>
                      <a:pt x="356" y="254"/>
                    </a:cubicBezTo>
                    <a:cubicBezTo>
                      <a:pt x="358" y="254"/>
                      <a:pt x="360" y="256"/>
                      <a:pt x="360" y="259"/>
                    </a:cubicBezTo>
                    <a:cubicBezTo>
                      <a:pt x="360" y="301"/>
                      <a:pt x="360" y="301"/>
                      <a:pt x="360" y="301"/>
                    </a:cubicBezTo>
                    <a:cubicBezTo>
                      <a:pt x="360" y="304"/>
                      <a:pt x="358" y="306"/>
                      <a:pt x="356" y="306"/>
                    </a:cubicBezTo>
                    <a:cubicBezTo>
                      <a:pt x="241" y="306"/>
                      <a:pt x="241" y="306"/>
                      <a:pt x="241" y="306"/>
                    </a:cubicBezTo>
                    <a:cubicBezTo>
                      <a:pt x="239" y="306"/>
                      <a:pt x="236" y="309"/>
                      <a:pt x="237" y="311"/>
                    </a:cubicBezTo>
                    <a:cubicBezTo>
                      <a:pt x="246" y="362"/>
                      <a:pt x="246" y="362"/>
                      <a:pt x="246" y="362"/>
                    </a:cubicBezTo>
                    <a:cubicBezTo>
                      <a:pt x="246" y="364"/>
                      <a:pt x="248" y="366"/>
                      <a:pt x="251" y="366"/>
                    </a:cubicBezTo>
                    <a:cubicBezTo>
                      <a:pt x="356" y="366"/>
                      <a:pt x="356" y="366"/>
                      <a:pt x="356" y="366"/>
                    </a:cubicBezTo>
                    <a:cubicBezTo>
                      <a:pt x="358" y="366"/>
                      <a:pt x="360" y="368"/>
                      <a:pt x="360" y="371"/>
                    </a:cubicBezTo>
                    <a:cubicBezTo>
                      <a:pt x="360" y="413"/>
                      <a:pt x="360" y="413"/>
                      <a:pt x="360" y="413"/>
                    </a:cubicBezTo>
                    <a:cubicBezTo>
                      <a:pt x="360" y="416"/>
                      <a:pt x="358" y="418"/>
                      <a:pt x="356" y="418"/>
                    </a:cubicBezTo>
                    <a:cubicBezTo>
                      <a:pt x="261" y="418"/>
                      <a:pt x="261" y="418"/>
                      <a:pt x="261" y="418"/>
                    </a:cubicBezTo>
                    <a:cubicBezTo>
                      <a:pt x="257" y="418"/>
                      <a:pt x="255" y="421"/>
                      <a:pt x="256" y="424"/>
                    </a:cubicBezTo>
                    <a:cubicBezTo>
                      <a:pt x="263" y="464"/>
                      <a:pt x="263" y="464"/>
                      <a:pt x="263" y="464"/>
                    </a:cubicBezTo>
                    <a:cubicBezTo>
                      <a:pt x="263" y="465"/>
                      <a:pt x="263" y="465"/>
                      <a:pt x="263" y="465"/>
                    </a:cubicBezTo>
                    <a:cubicBezTo>
                      <a:pt x="263" y="473"/>
                      <a:pt x="270" y="479"/>
                      <a:pt x="277" y="479"/>
                    </a:cubicBezTo>
                    <a:cubicBezTo>
                      <a:pt x="800" y="479"/>
                      <a:pt x="800" y="479"/>
                      <a:pt x="800" y="479"/>
                    </a:cubicBezTo>
                    <a:cubicBezTo>
                      <a:pt x="808" y="479"/>
                      <a:pt x="814" y="473"/>
                      <a:pt x="814" y="465"/>
                    </a:cubicBezTo>
                    <a:cubicBezTo>
                      <a:pt x="821" y="424"/>
                      <a:pt x="821" y="424"/>
                      <a:pt x="821" y="424"/>
                    </a:cubicBezTo>
                    <a:cubicBezTo>
                      <a:pt x="821" y="421"/>
                      <a:pt x="819" y="418"/>
                      <a:pt x="816" y="418"/>
                    </a:cubicBezTo>
                    <a:cubicBezTo>
                      <a:pt x="721" y="418"/>
                      <a:pt x="721" y="418"/>
                      <a:pt x="721" y="418"/>
                    </a:cubicBezTo>
                    <a:cubicBezTo>
                      <a:pt x="718" y="418"/>
                      <a:pt x="716" y="416"/>
                      <a:pt x="716" y="413"/>
                    </a:cubicBezTo>
                    <a:cubicBezTo>
                      <a:pt x="716" y="371"/>
                      <a:pt x="716" y="371"/>
                      <a:pt x="716" y="371"/>
                    </a:cubicBezTo>
                    <a:cubicBezTo>
                      <a:pt x="716" y="368"/>
                      <a:pt x="718" y="366"/>
                      <a:pt x="721" y="366"/>
                    </a:cubicBezTo>
                    <a:cubicBezTo>
                      <a:pt x="826" y="366"/>
                      <a:pt x="826" y="366"/>
                      <a:pt x="826" y="366"/>
                    </a:cubicBezTo>
                    <a:cubicBezTo>
                      <a:pt x="828" y="366"/>
                      <a:pt x="830" y="364"/>
                      <a:pt x="831" y="362"/>
                    </a:cubicBezTo>
                    <a:cubicBezTo>
                      <a:pt x="838" y="311"/>
                      <a:pt x="838" y="311"/>
                      <a:pt x="838" y="311"/>
                    </a:cubicBezTo>
                    <a:cubicBezTo>
                      <a:pt x="839" y="309"/>
                      <a:pt x="836" y="306"/>
                      <a:pt x="834" y="306"/>
                    </a:cubicBezTo>
                    <a:cubicBezTo>
                      <a:pt x="721" y="306"/>
                      <a:pt x="721" y="306"/>
                      <a:pt x="721" y="306"/>
                    </a:cubicBezTo>
                    <a:cubicBezTo>
                      <a:pt x="718" y="306"/>
                      <a:pt x="716" y="304"/>
                      <a:pt x="716" y="301"/>
                    </a:cubicBezTo>
                    <a:cubicBezTo>
                      <a:pt x="716" y="259"/>
                      <a:pt x="716" y="259"/>
                      <a:pt x="716" y="259"/>
                    </a:cubicBezTo>
                    <a:cubicBezTo>
                      <a:pt x="716" y="256"/>
                      <a:pt x="718" y="254"/>
                      <a:pt x="721" y="254"/>
                    </a:cubicBezTo>
                    <a:cubicBezTo>
                      <a:pt x="843" y="254"/>
                      <a:pt x="843" y="254"/>
                      <a:pt x="843" y="254"/>
                    </a:cubicBezTo>
                    <a:cubicBezTo>
                      <a:pt x="845" y="254"/>
                      <a:pt x="847" y="252"/>
                      <a:pt x="848" y="250"/>
                    </a:cubicBezTo>
                    <a:cubicBezTo>
                      <a:pt x="855" y="199"/>
                      <a:pt x="855" y="199"/>
                      <a:pt x="855" y="199"/>
                    </a:cubicBezTo>
                    <a:cubicBezTo>
                      <a:pt x="856" y="196"/>
                      <a:pt x="853" y="194"/>
                      <a:pt x="850" y="194"/>
                    </a:cubicBezTo>
                    <a:cubicBezTo>
                      <a:pt x="721" y="194"/>
                      <a:pt x="721" y="194"/>
                      <a:pt x="721" y="194"/>
                    </a:cubicBezTo>
                    <a:cubicBezTo>
                      <a:pt x="718" y="194"/>
                      <a:pt x="716" y="191"/>
                      <a:pt x="716" y="189"/>
                    </a:cubicBezTo>
                    <a:cubicBezTo>
                      <a:pt x="716" y="147"/>
                      <a:pt x="716" y="147"/>
                      <a:pt x="716" y="147"/>
                    </a:cubicBezTo>
                    <a:cubicBezTo>
                      <a:pt x="716" y="144"/>
                      <a:pt x="718" y="142"/>
                      <a:pt x="721" y="142"/>
                    </a:cubicBezTo>
                    <a:cubicBezTo>
                      <a:pt x="860" y="142"/>
                      <a:pt x="860" y="142"/>
                      <a:pt x="860" y="142"/>
                    </a:cubicBezTo>
                    <a:cubicBezTo>
                      <a:pt x="862" y="142"/>
                      <a:pt x="864" y="140"/>
                      <a:pt x="864" y="138"/>
                    </a:cubicBezTo>
                    <a:cubicBezTo>
                      <a:pt x="870" y="99"/>
                      <a:pt x="870" y="99"/>
                      <a:pt x="870" y="99"/>
                    </a:cubicBezTo>
                    <a:cubicBezTo>
                      <a:pt x="870" y="99"/>
                      <a:pt x="870" y="99"/>
                      <a:pt x="870" y="98"/>
                    </a:cubicBezTo>
                    <a:cubicBezTo>
                      <a:pt x="870" y="91"/>
                      <a:pt x="863" y="84"/>
                      <a:pt x="856" y="84"/>
                    </a:cubicBezTo>
                    <a:close/>
                    <a:moveTo>
                      <a:pt x="518" y="413"/>
                    </a:moveTo>
                    <a:cubicBezTo>
                      <a:pt x="518" y="416"/>
                      <a:pt x="516" y="418"/>
                      <a:pt x="513" y="418"/>
                    </a:cubicBezTo>
                    <a:cubicBezTo>
                      <a:pt x="405" y="418"/>
                      <a:pt x="405" y="418"/>
                      <a:pt x="405" y="418"/>
                    </a:cubicBezTo>
                    <a:cubicBezTo>
                      <a:pt x="403" y="418"/>
                      <a:pt x="400" y="416"/>
                      <a:pt x="400" y="413"/>
                    </a:cubicBezTo>
                    <a:cubicBezTo>
                      <a:pt x="400" y="371"/>
                      <a:pt x="400" y="371"/>
                      <a:pt x="400" y="371"/>
                    </a:cubicBezTo>
                    <a:cubicBezTo>
                      <a:pt x="400" y="368"/>
                      <a:pt x="403" y="366"/>
                      <a:pt x="405" y="366"/>
                    </a:cubicBezTo>
                    <a:cubicBezTo>
                      <a:pt x="513" y="366"/>
                      <a:pt x="513" y="366"/>
                      <a:pt x="513" y="366"/>
                    </a:cubicBezTo>
                    <a:cubicBezTo>
                      <a:pt x="516" y="366"/>
                      <a:pt x="518" y="368"/>
                      <a:pt x="518" y="371"/>
                    </a:cubicBezTo>
                    <a:cubicBezTo>
                      <a:pt x="518" y="413"/>
                      <a:pt x="518" y="413"/>
                      <a:pt x="518" y="413"/>
                    </a:cubicBezTo>
                    <a:close/>
                    <a:moveTo>
                      <a:pt x="518" y="301"/>
                    </a:moveTo>
                    <a:cubicBezTo>
                      <a:pt x="518" y="304"/>
                      <a:pt x="516" y="306"/>
                      <a:pt x="513" y="306"/>
                    </a:cubicBezTo>
                    <a:cubicBezTo>
                      <a:pt x="405" y="306"/>
                      <a:pt x="405" y="306"/>
                      <a:pt x="405" y="306"/>
                    </a:cubicBezTo>
                    <a:cubicBezTo>
                      <a:pt x="403" y="306"/>
                      <a:pt x="400" y="304"/>
                      <a:pt x="400" y="301"/>
                    </a:cubicBezTo>
                    <a:cubicBezTo>
                      <a:pt x="400" y="259"/>
                      <a:pt x="400" y="259"/>
                      <a:pt x="400" y="259"/>
                    </a:cubicBezTo>
                    <a:cubicBezTo>
                      <a:pt x="400" y="256"/>
                      <a:pt x="403" y="254"/>
                      <a:pt x="405" y="254"/>
                    </a:cubicBezTo>
                    <a:cubicBezTo>
                      <a:pt x="513" y="254"/>
                      <a:pt x="513" y="254"/>
                      <a:pt x="513" y="254"/>
                    </a:cubicBezTo>
                    <a:cubicBezTo>
                      <a:pt x="516" y="254"/>
                      <a:pt x="518" y="256"/>
                      <a:pt x="518" y="259"/>
                    </a:cubicBezTo>
                    <a:cubicBezTo>
                      <a:pt x="518" y="301"/>
                      <a:pt x="518" y="301"/>
                      <a:pt x="518" y="301"/>
                    </a:cubicBezTo>
                    <a:close/>
                    <a:moveTo>
                      <a:pt x="518" y="189"/>
                    </a:moveTo>
                    <a:cubicBezTo>
                      <a:pt x="518" y="191"/>
                      <a:pt x="516" y="194"/>
                      <a:pt x="513" y="194"/>
                    </a:cubicBezTo>
                    <a:cubicBezTo>
                      <a:pt x="405" y="194"/>
                      <a:pt x="405" y="194"/>
                      <a:pt x="405" y="194"/>
                    </a:cubicBezTo>
                    <a:cubicBezTo>
                      <a:pt x="403" y="194"/>
                      <a:pt x="400" y="191"/>
                      <a:pt x="400" y="189"/>
                    </a:cubicBezTo>
                    <a:cubicBezTo>
                      <a:pt x="400" y="147"/>
                      <a:pt x="400" y="147"/>
                      <a:pt x="400" y="147"/>
                    </a:cubicBezTo>
                    <a:cubicBezTo>
                      <a:pt x="400" y="144"/>
                      <a:pt x="403" y="142"/>
                      <a:pt x="405" y="142"/>
                    </a:cubicBezTo>
                    <a:cubicBezTo>
                      <a:pt x="513" y="142"/>
                      <a:pt x="513" y="142"/>
                      <a:pt x="513" y="142"/>
                    </a:cubicBezTo>
                    <a:cubicBezTo>
                      <a:pt x="516" y="142"/>
                      <a:pt x="518" y="144"/>
                      <a:pt x="518" y="147"/>
                    </a:cubicBezTo>
                    <a:cubicBezTo>
                      <a:pt x="518" y="189"/>
                      <a:pt x="518" y="189"/>
                      <a:pt x="518" y="189"/>
                    </a:cubicBezTo>
                    <a:close/>
                    <a:moveTo>
                      <a:pt x="676" y="413"/>
                    </a:moveTo>
                    <a:cubicBezTo>
                      <a:pt x="676" y="416"/>
                      <a:pt x="674" y="418"/>
                      <a:pt x="671" y="418"/>
                    </a:cubicBezTo>
                    <a:cubicBezTo>
                      <a:pt x="563" y="418"/>
                      <a:pt x="563" y="418"/>
                      <a:pt x="563" y="418"/>
                    </a:cubicBezTo>
                    <a:cubicBezTo>
                      <a:pt x="561" y="418"/>
                      <a:pt x="558" y="416"/>
                      <a:pt x="558" y="413"/>
                    </a:cubicBezTo>
                    <a:cubicBezTo>
                      <a:pt x="558" y="371"/>
                      <a:pt x="558" y="371"/>
                      <a:pt x="558" y="371"/>
                    </a:cubicBezTo>
                    <a:cubicBezTo>
                      <a:pt x="558" y="368"/>
                      <a:pt x="561" y="366"/>
                      <a:pt x="563" y="366"/>
                    </a:cubicBezTo>
                    <a:cubicBezTo>
                      <a:pt x="671" y="366"/>
                      <a:pt x="671" y="366"/>
                      <a:pt x="671" y="366"/>
                    </a:cubicBezTo>
                    <a:cubicBezTo>
                      <a:pt x="674" y="366"/>
                      <a:pt x="676" y="368"/>
                      <a:pt x="676" y="371"/>
                    </a:cubicBezTo>
                    <a:cubicBezTo>
                      <a:pt x="676" y="413"/>
                      <a:pt x="676" y="413"/>
                      <a:pt x="676" y="413"/>
                    </a:cubicBezTo>
                    <a:close/>
                    <a:moveTo>
                      <a:pt x="676" y="301"/>
                    </a:moveTo>
                    <a:cubicBezTo>
                      <a:pt x="676" y="304"/>
                      <a:pt x="674" y="306"/>
                      <a:pt x="671" y="306"/>
                    </a:cubicBezTo>
                    <a:cubicBezTo>
                      <a:pt x="563" y="306"/>
                      <a:pt x="563" y="306"/>
                      <a:pt x="563" y="306"/>
                    </a:cubicBezTo>
                    <a:cubicBezTo>
                      <a:pt x="561" y="306"/>
                      <a:pt x="558" y="304"/>
                      <a:pt x="558" y="301"/>
                    </a:cubicBezTo>
                    <a:cubicBezTo>
                      <a:pt x="558" y="259"/>
                      <a:pt x="558" y="259"/>
                      <a:pt x="558" y="259"/>
                    </a:cubicBezTo>
                    <a:cubicBezTo>
                      <a:pt x="558" y="256"/>
                      <a:pt x="561" y="254"/>
                      <a:pt x="563" y="254"/>
                    </a:cubicBezTo>
                    <a:cubicBezTo>
                      <a:pt x="671" y="254"/>
                      <a:pt x="671" y="254"/>
                      <a:pt x="671" y="254"/>
                    </a:cubicBezTo>
                    <a:cubicBezTo>
                      <a:pt x="674" y="254"/>
                      <a:pt x="676" y="256"/>
                      <a:pt x="676" y="259"/>
                    </a:cubicBezTo>
                    <a:cubicBezTo>
                      <a:pt x="676" y="301"/>
                      <a:pt x="676" y="301"/>
                      <a:pt x="676" y="301"/>
                    </a:cubicBezTo>
                    <a:close/>
                    <a:moveTo>
                      <a:pt x="676" y="189"/>
                    </a:moveTo>
                    <a:cubicBezTo>
                      <a:pt x="676" y="191"/>
                      <a:pt x="674" y="194"/>
                      <a:pt x="671" y="194"/>
                    </a:cubicBezTo>
                    <a:cubicBezTo>
                      <a:pt x="563" y="194"/>
                      <a:pt x="563" y="194"/>
                      <a:pt x="563" y="194"/>
                    </a:cubicBezTo>
                    <a:cubicBezTo>
                      <a:pt x="561" y="194"/>
                      <a:pt x="558" y="191"/>
                      <a:pt x="558" y="189"/>
                    </a:cubicBezTo>
                    <a:cubicBezTo>
                      <a:pt x="558" y="147"/>
                      <a:pt x="558" y="147"/>
                      <a:pt x="558" y="147"/>
                    </a:cubicBezTo>
                    <a:cubicBezTo>
                      <a:pt x="558" y="144"/>
                      <a:pt x="561" y="142"/>
                      <a:pt x="563" y="142"/>
                    </a:cubicBezTo>
                    <a:cubicBezTo>
                      <a:pt x="671" y="142"/>
                      <a:pt x="671" y="142"/>
                      <a:pt x="671" y="142"/>
                    </a:cubicBezTo>
                    <a:cubicBezTo>
                      <a:pt x="674" y="142"/>
                      <a:pt x="676" y="144"/>
                      <a:pt x="676" y="147"/>
                    </a:cubicBezTo>
                    <a:cubicBezTo>
                      <a:pt x="676" y="189"/>
                      <a:pt x="676" y="189"/>
                      <a:pt x="676" y="189"/>
                    </a:cubicBezTo>
                    <a:close/>
                    <a:moveTo>
                      <a:pt x="759" y="536"/>
                    </a:moveTo>
                    <a:cubicBezTo>
                      <a:pt x="759" y="548"/>
                      <a:pt x="749" y="558"/>
                      <a:pt x="737" y="558"/>
                    </a:cubicBezTo>
                    <a:cubicBezTo>
                      <a:pt x="224" y="558"/>
                      <a:pt x="224" y="558"/>
                      <a:pt x="224" y="558"/>
                    </a:cubicBezTo>
                    <a:cubicBezTo>
                      <a:pt x="214" y="558"/>
                      <a:pt x="204" y="550"/>
                      <a:pt x="203" y="540"/>
                    </a:cubicBezTo>
                    <a:cubicBezTo>
                      <a:pt x="117" y="44"/>
                      <a:pt x="117" y="44"/>
                      <a:pt x="117" y="44"/>
                    </a:cubicBezTo>
                    <a:cubicBezTo>
                      <a:pt x="22" y="44"/>
                      <a:pt x="22" y="44"/>
                      <a:pt x="22" y="44"/>
                    </a:cubicBezTo>
                    <a:cubicBezTo>
                      <a:pt x="10" y="44"/>
                      <a:pt x="0" y="35"/>
                      <a:pt x="0" y="22"/>
                    </a:cubicBezTo>
                    <a:cubicBezTo>
                      <a:pt x="0" y="10"/>
                      <a:pt x="10" y="0"/>
                      <a:pt x="22" y="0"/>
                    </a:cubicBezTo>
                    <a:cubicBezTo>
                      <a:pt x="135" y="0"/>
                      <a:pt x="135" y="0"/>
                      <a:pt x="135" y="0"/>
                    </a:cubicBezTo>
                    <a:cubicBezTo>
                      <a:pt x="146" y="0"/>
                      <a:pt x="155" y="8"/>
                      <a:pt x="157" y="19"/>
                    </a:cubicBezTo>
                    <a:cubicBezTo>
                      <a:pt x="243" y="514"/>
                      <a:pt x="243" y="514"/>
                      <a:pt x="243" y="514"/>
                    </a:cubicBezTo>
                    <a:cubicBezTo>
                      <a:pt x="737" y="514"/>
                      <a:pt x="737" y="514"/>
                      <a:pt x="737" y="514"/>
                    </a:cubicBezTo>
                    <a:cubicBezTo>
                      <a:pt x="749" y="514"/>
                      <a:pt x="759" y="524"/>
                      <a:pt x="759" y="536"/>
                    </a:cubicBezTo>
                    <a:close/>
                    <a:moveTo>
                      <a:pt x="754" y="677"/>
                    </a:moveTo>
                    <a:cubicBezTo>
                      <a:pt x="754" y="720"/>
                      <a:pt x="720" y="754"/>
                      <a:pt x="677" y="754"/>
                    </a:cubicBezTo>
                    <a:cubicBezTo>
                      <a:pt x="635" y="754"/>
                      <a:pt x="600" y="720"/>
                      <a:pt x="600" y="677"/>
                    </a:cubicBezTo>
                    <a:cubicBezTo>
                      <a:pt x="600" y="635"/>
                      <a:pt x="635" y="600"/>
                      <a:pt x="677" y="600"/>
                    </a:cubicBezTo>
                    <a:cubicBezTo>
                      <a:pt x="720" y="600"/>
                      <a:pt x="754" y="635"/>
                      <a:pt x="754" y="677"/>
                    </a:cubicBezTo>
                    <a:close/>
                    <a:moveTo>
                      <a:pt x="358" y="677"/>
                    </a:moveTo>
                    <a:cubicBezTo>
                      <a:pt x="358" y="720"/>
                      <a:pt x="324" y="754"/>
                      <a:pt x="281" y="754"/>
                    </a:cubicBezTo>
                    <a:cubicBezTo>
                      <a:pt x="239" y="754"/>
                      <a:pt x="205" y="720"/>
                      <a:pt x="205" y="677"/>
                    </a:cubicBezTo>
                    <a:cubicBezTo>
                      <a:pt x="205" y="635"/>
                      <a:pt x="239" y="600"/>
                      <a:pt x="281" y="600"/>
                    </a:cubicBezTo>
                    <a:cubicBezTo>
                      <a:pt x="324" y="600"/>
                      <a:pt x="358" y="635"/>
                      <a:pt x="358" y="67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bcgIcons_Telephone">
              <a:extLst>
                <a:ext uri="{FF2B5EF4-FFF2-40B4-BE49-F238E27FC236}">
                  <a16:creationId xmlns:a16="http://schemas.microsoft.com/office/drawing/2014/main" id="{92714E9F-22EC-F88F-FE24-783B596E409E}"/>
                </a:ext>
              </a:extLst>
            </p:cNvPr>
            <p:cNvGrpSpPr>
              <a:grpSpLocks noChangeAspect="1"/>
            </p:cNvGrpSpPr>
            <p:nvPr/>
          </p:nvGrpSpPr>
          <p:grpSpPr bwMode="auto">
            <a:xfrm>
              <a:off x="1245612" y="3090875"/>
              <a:ext cx="474646" cy="475086"/>
              <a:chOff x="1682" y="0"/>
              <a:chExt cx="4316" cy="4320"/>
            </a:xfrm>
          </p:grpSpPr>
          <p:sp>
            <p:nvSpPr>
              <p:cNvPr id="30" name="AutoShape 23">
                <a:extLst>
                  <a:ext uri="{FF2B5EF4-FFF2-40B4-BE49-F238E27FC236}">
                    <a16:creationId xmlns:a16="http://schemas.microsoft.com/office/drawing/2014/main" id="{9C56B0FC-B6D0-2392-3FFC-7569E242C532}"/>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a:extLst>
                  <a:ext uri="{FF2B5EF4-FFF2-40B4-BE49-F238E27FC236}">
                    <a16:creationId xmlns:a16="http://schemas.microsoft.com/office/drawing/2014/main" id="{EB418159-03C1-C7E3-4AD5-7BA8F91EB12F}"/>
                  </a:ext>
                </a:extLst>
              </p:cNvPr>
              <p:cNvSpPr>
                <a:spLocks noEditPoints="1"/>
              </p:cNvSpPr>
              <p:nvPr/>
            </p:nvSpPr>
            <p:spPr bwMode="auto">
              <a:xfrm>
                <a:off x="2422" y="735"/>
                <a:ext cx="2838" cy="2811"/>
              </a:xfrm>
              <a:custGeom>
                <a:avLst/>
                <a:gdLst>
                  <a:gd name="T0" fmla="*/ 1163 w 1515"/>
                  <a:gd name="T1" fmla="*/ 1499 h 1499"/>
                  <a:gd name="T2" fmla="*/ 1012 w 1515"/>
                  <a:gd name="T3" fmla="*/ 1484 h 1499"/>
                  <a:gd name="T4" fmla="*/ 392 w 1515"/>
                  <a:gd name="T5" fmla="*/ 1123 h 1499"/>
                  <a:gd name="T6" fmla="*/ 31 w 1515"/>
                  <a:gd name="T7" fmla="*/ 503 h 1499"/>
                  <a:gd name="T8" fmla="*/ 28 w 1515"/>
                  <a:gd name="T9" fmla="*/ 235 h 1499"/>
                  <a:gd name="T10" fmla="*/ 29 w 1515"/>
                  <a:gd name="T11" fmla="*/ 233 h 1499"/>
                  <a:gd name="T12" fmla="*/ 330 w 1515"/>
                  <a:gd name="T13" fmla="*/ 21 h 1499"/>
                  <a:gd name="T14" fmla="*/ 536 w 1515"/>
                  <a:gd name="T15" fmla="*/ 307 h 1499"/>
                  <a:gd name="T16" fmla="*/ 571 w 1515"/>
                  <a:gd name="T17" fmla="*/ 427 h 1499"/>
                  <a:gd name="T18" fmla="*/ 566 w 1515"/>
                  <a:gd name="T19" fmla="*/ 510 h 1499"/>
                  <a:gd name="T20" fmla="*/ 406 w 1515"/>
                  <a:gd name="T21" fmla="*/ 592 h 1499"/>
                  <a:gd name="T22" fmla="*/ 375 w 1515"/>
                  <a:gd name="T23" fmla="*/ 598 h 1499"/>
                  <a:gd name="T24" fmla="*/ 383 w 1515"/>
                  <a:gd name="T25" fmla="*/ 625 h 1499"/>
                  <a:gd name="T26" fmla="*/ 619 w 1515"/>
                  <a:gd name="T27" fmla="*/ 895 h 1499"/>
                  <a:gd name="T28" fmla="*/ 620 w 1515"/>
                  <a:gd name="T29" fmla="*/ 896 h 1499"/>
                  <a:gd name="T30" fmla="*/ 890 w 1515"/>
                  <a:gd name="T31" fmla="*/ 1132 h 1499"/>
                  <a:gd name="T32" fmla="*/ 917 w 1515"/>
                  <a:gd name="T33" fmla="*/ 1140 h 1499"/>
                  <a:gd name="T34" fmla="*/ 923 w 1515"/>
                  <a:gd name="T35" fmla="*/ 1109 h 1499"/>
                  <a:gd name="T36" fmla="*/ 1005 w 1515"/>
                  <a:gd name="T37" fmla="*/ 949 h 1499"/>
                  <a:gd name="T38" fmla="*/ 1088 w 1515"/>
                  <a:gd name="T39" fmla="*/ 944 h 1499"/>
                  <a:gd name="T40" fmla="*/ 1208 w 1515"/>
                  <a:gd name="T41" fmla="*/ 979 h 1499"/>
                  <a:gd name="T42" fmla="*/ 1494 w 1515"/>
                  <a:gd name="T43" fmla="*/ 1185 h 1499"/>
                  <a:gd name="T44" fmla="*/ 1282 w 1515"/>
                  <a:gd name="T45" fmla="*/ 1486 h 1499"/>
                  <a:gd name="T46" fmla="*/ 1280 w 1515"/>
                  <a:gd name="T47" fmla="*/ 1487 h 1499"/>
                  <a:gd name="T48" fmla="*/ 1163 w 1515"/>
                  <a:gd name="T49" fmla="*/ 1499 h 1499"/>
                  <a:gd name="T50" fmla="*/ 71 w 1515"/>
                  <a:gd name="T51" fmla="*/ 247 h 1499"/>
                  <a:gd name="T52" fmla="*/ 75 w 1515"/>
                  <a:gd name="T53" fmla="*/ 497 h 1499"/>
                  <a:gd name="T54" fmla="*/ 423 w 1515"/>
                  <a:gd name="T55" fmla="*/ 1092 h 1499"/>
                  <a:gd name="T56" fmla="*/ 1018 w 1515"/>
                  <a:gd name="T57" fmla="*/ 1440 h 1499"/>
                  <a:gd name="T58" fmla="*/ 1268 w 1515"/>
                  <a:gd name="T59" fmla="*/ 1444 h 1499"/>
                  <a:gd name="T60" fmla="*/ 1385 w 1515"/>
                  <a:gd name="T61" fmla="*/ 1346 h 1499"/>
                  <a:gd name="T62" fmla="*/ 1451 w 1515"/>
                  <a:gd name="T63" fmla="*/ 1192 h 1499"/>
                  <a:gd name="T64" fmla="*/ 1307 w 1515"/>
                  <a:gd name="T65" fmla="*/ 1072 h 1499"/>
                  <a:gd name="T66" fmla="*/ 1032 w 1515"/>
                  <a:gd name="T67" fmla="*/ 984 h 1499"/>
                  <a:gd name="T68" fmla="*/ 967 w 1515"/>
                  <a:gd name="T69" fmla="*/ 1106 h 1499"/>
                  <a:gd name="T70" fmla="*/ 938 w 1515"/>
                  <a:gd name="T71" fmla="*/ 1179 h 1499"/>
                  <a:gd name="T72" fmla="*/ 864 w 1515"/>
                  <a:gd name="T73" fmla="*/ 1168 h 1499"/>
                  <a:gd name="T74" fmla="*/ 588 w 1515"/>
                  <a:gd name="T75" fmla="*/ 927 h 1499"/>
                  <a:gd name="T76" fmla="*/ 347 w 1515"/>
                  <a:gd name="T77" fmla="*/ 651 h 1499"/>
                  <a:gd name="T78" fmla="*/ 336 w 1515"/>
                  <a:gd name="T79" fmla="*/ 577 h 1499"/>
                  <a:gd name="T80" fmla="*/ 409 w 1515"/>
                  <a:gd name="T81" fmla="*/ 548 h 1499"/>
                  <a:gd name="T82" fmla="*/ 531 w 1515"/>
                  <a:gd name="T83" fmla="*/ 483 h 1499"/>
                  <a:gd name="T84" fmla="*/ 443 w 1515"/>
                  <a:gd name="T85" fmla="*/ 208 h 1499"/>
                  <a:gd name="T86" fmla="*/ 323 w 1515"/>
                  <a:gd name="T87" fmla="*/ 64 h 1499"/>
                  <a:gd name="T88" fmla="*/ 169 w 1515"/>
                  <a:gd name="T89" fmla="*/ 130 h 1499"/>
                  <a:gd name="T90" fmla="*/ 71 w 1515"/>
                  <a:gd name="T91" fmla="*/ 247 h 1499"/>
                  <a:gd name="T92" fmla="*/ 1031 w 1515"/>
                  <a:gd name="T93" fmla="*/ 984 h 1499"/>
                  <a:gd name="T94" fmla="*/ 1031 w 1515"/>
                  <a:gd name="T95" fmla="*/ 984 h 1499"/>
                  <a:gd name="T96" fmla="*/ 1032 w 1515"/>
                  <a:gd name="T97" fmla="*/ 983 h 1499"/>
                  <a:gd name="T98" fmla="*/ 1032 w 1515"/>
                  <a:gd name="T99" fmla="*/ 983 h 1499"/>
                  <a:gd name="T100" fmla="*/ 1032 w 1515"/>
                  <a:gd name="T101" fmla="*/ 983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5" h="1499">
                    <a:moveTo>
                      <a:pt x="1163" y="1499"/>
                    </a:moveTo>
                    <a:cubicBezTo>
                      <a:pt x="1121" y="1499"/>
                      <a:pt x="1071" y="1495"/>
                      <a:pt x="1012" y="1484"/>
                    </a:cubicBezTo>
                    <a:cubicBezTo>
                      <a:pt x="865" y="1455"/>
                      <a:pt x="638" y="1369"/>
                      <a:pt x="392" y="1123"/>
                    </a:cubicBezTo>
                    <a:cubicBezTo>
                      <a:pt x="146" y="877"/>
                      <a:pt x="60" y="650"/>
                      <a:pt x="31" y="503"/>
                    </a:cubicBezTo>
                    <a:cubicBezTo>
                      <a:pt x="0" y="341"/>
                      <a:pt x="27" y="239"/>
                      <a:pt x="28" y="235"/>
                    </a:cubicBezTo>
                    <a:cubicBezTo>
                      <a:pt x="29" y="234"/>
                      <a:pt x="29" y="234"/>
                      <a:pt x="29" y="233"/>
                    </a:cubicBezTo>
                    <a:cubicBezTo>
                      <a:pt x="50" y="173"/>
                      <a:pt x="205" y="0"/>
                      <a:pt x="330" y="21"/>
                    </a:cubicBezTo>
                    <a:cubicBezTo>
                      <a:pt x="431" y="38"/>
                      <a:pt x="525" y="280"/>
                      <a:pt x="536" y="307"/>
                    </a:cubicBezTo>
                    <a:cubicBezTo>
                      <a:pt x="553" y="352"/>
                      <a:pt x="565" y="393"/>
                      <a:pt x="571" y="427"/>
                    </a:cubicBezTo>
                    <a:cubicBezTo>
                      <a:pt x="580" y="469"/>
                      <a:pt x="578" y="495"/>
                      <a:pt x="566" y="510"/>
                    </a:cubicBezTo>
                    <a:cubicBezTo>
                      <a:pt x="536" y="550"/>
                      <a:pt x="476" y="596"/>
                      <a:pt x="406" y="592"/>
                    </a:cubicBezTo>
                    <a:cubicBezTo>
                      <a:pt x="385" y="591"/>
                      <a:pt x="376" y="596"/>
                      <a:pt x="375" y="598"/>
                    </a:cubicBezTo>
                    <a:cubicBezTo>
                      <a:pt x="372" y="603"/>
                      <a:pt x="375" y="614"/>
                      <a:pt x="383" y="625"/>
                    </a:cubicBezTo>
                    <a:cubicBezTo>
                      <a:pt x="392" y="639"/>
                      <a:pt x="479" y="761"/>
                      <a:pt x="619" y="895"/>
                    </a:cubicBezTo>
                    <a:cubicBezTo>
                      <a:pt x="619" y="895"/>
                      <a:pt x="620" y="896"/>
                      <a:pt x="620" y="896"/>
                    </a:cubicBezTo>
                    <a:cubicBezTo>
                      <a:pt x="754" y="1036"/>
                      <a:pt x="876" y="1123"/>
                      <a:pt x="890" y="1132"/>
                    </a:cubicBezTo>
                    <a:cubicBezTo>
                      <a:pt x="901" y="1140"/>
                      <a:pt x="912" y="1143"/>
                      <a:pt x="917" y="1140"/>
                    </a:cubicBezTo>
                    <a:cubicBezTo>
                      <a:pt x="919" y="1139"/>
                      <a:pt x="924" y="1130"/>
                      <a:pt x="923" y="1109"/>
                    </a:cubicBezTo>
                    <a:cubicBezTo>
                      <a:pt x="919" y="1039"/>
                      <a:pt x="965" y="979"/>
                      <a:pt x="1005" y="949"/>
                    </a:cubicBezTo>
                    <a:cubicBezTo>
                      <a:pt x="1020" y="937"/>
                      <a:pt x="1046" y="935"/>
                      <a:pt x="1088" y="944"/>
                    </a:cubicBezTo>
                    <a:cubicBezTo>
                      <a:pt x="1122" y="950"/>
                      <a:pt x="1163" y="962"/>
                      <a:pt x="1208" y="979"/>
                    </a:cubicBezTo>
                    <a:cubicBezTo>
                      <a:pt x="1235" y="990"/>
                      <a:pt x="1477" y="1084"/>
                      <a:pt x="1494" y="1185"/>
                    </a:cubicBezTo>
                    <a:cubicBezTo>
                      <a:pt x="1515" y="1310"/>
                      <a:pt x="1342" y="1465"/>
                      <a:pt x="1282" y="1486"/>
                    </a:cubicBezTo>
                    <a:cubicBezTo>
                      <a:pt x="1281" y="1486"/>
                      <a:pt x="1281" y="1486"/>
                      <a:pt x="1280" y="1487"/>
                    </a:cubicBezTo>
                    <a:cubicBezTo>
                      <a:pt x="1277" y="1487"/>
                      <a:pt x="1235" y="1499"/>
                      <a:pt x="1163" y="1499"/>
                    </a:cubicBezTo>
                    <a:close/>
                    <a:moveTo>
                      <a:pt x="71" y="247"/>
                    </a:moveTo>
                    <a:cubicBezTo>
                      <a:pt x="68" y="256"/>
                      <a:pt x="46" y="352"/>
                      <a:pt x="75" y="497"/>
                    </a:cubicBezTo>
                    <a:cubicBezTo>
                      <a:pt x="103" y="638"/>
                      <a:pt x="186" y="855"/>
                      <a:pt x="423" y="1092"/>
                    </a:cubicBezTo>
                    <a:cubicBezTo>
                      <a:pt x="660" y="1329"/>
                      <a:pt x="877" y="1412"/>
                      <a:pt x="1018" y="1440"/>
                    </a:cubicBezTo>
                    <a:cubicBezTo>
                      <a:pt x="1163" y="1469"/>
                      <a:pt x="1259" y="1447"/>
                      <a:pt x="1268" y="1444"/>
                    </a:cubicBezTo>
                    <a:cubicBezTo>
                      <a:pt x="1292" y="1436"/>
                      <a:pt x="1343" y="1396"/>
                      <a:pt x="1385" y="1346"/>
                    </a:cubicBezTo>
                    <a:cubicBezTo>
                      <a:pt x="1433" y="1288"/>
                      <a:pt x="1457" y="1232"/>
                      <a:pt x="1451" y="1192"/>
                    </a:cubicBezTo>
                    <a:cubicBezTo>
                      <a:pt x="1447" y="1168"/>
                      <a:pt x="1407" y="1124"/>
                      <a:pt x="1307" y="1072"/>
                    </a:cubicBezTo>
                    <a:cubicBezTo>
                      <a:pt x="1179" y="1005"/>
                      <a:pt x="1052" y="975"/>
                      <a:pt x="1032" y="984"/>
                    </a:cubicBezTo>
                    <a:cubicBezTo>
                      <a:pt x="1024" y="989"/>
                      <a:pt x="963" y="1038"/>
                      <a:pt x="967" y="1106"/>
                    </a:cubicBezTo>
                    <a:cubicBezTo>
                      <a:pt x="969" y="1152"/>
                      <a:pt x="952" y="1171"/>
                      <a:pt x="938" y="1179"/>
                    </a:cubicBezTo>
                    <a:cubicBezTo>
                      <a:pt x="917" y="1190"/>
                      <a:pt x="890" y="1186"/>
                      <a:pt x="864" y="1168"/>
                    </a:cubicBezTo>
                    <a:cubicBezTo>
                      <a:pt x="850" y="1158"/>
                      <a:pt x="725" y="1069"/>
                      <a:pt x="588" y="927"/>
                    </a:cubicBezTo>
                    <a:cubicBezTo>
                      <a:pt x="446" y="790"/>
                      <a:pt x="357" y="665"/>
                      <a:pt x="347" y="651"/>
                    </a:cubicBezTo>
                    <a:cubicBezTo>
                      <a:pt x="329" y="625"/>
                      <a:pt x="325" y="598"/>
                      <a:pt x="336" y="577"/>
                    </a:cubicBezTo>
                    <a:cubicBezTo>
                      <a:pt x="344" y="563"/>
                      <a:pt x="363" y="546"/>
                      <a:pt x="409" y="548"/>
                    </a:cubicBezTo>
                    <a:cubicBezTo>
                      <a:pt x="477" y="552"/>
                      <a:pt x="526" y="491"/>
                      <a:pt x="531" y="483"/>
                    </a:cubicBezTo>
                    <a:cubicBezTo>
                      <a:pt x="540" y="463"/>
                      <a:pt x="510" y="336"/>
                      <a:pt x="443" y="208"/>
                    </a:cubicBezTo>
                    <a:cubicBezTo>
                      <a:pt x="391" y="108"/>
                      <a:pt x="347" y="68"/>
                      <a:pt x="323" y="64"/>
                    </a:cubicBezTo>
                    <a:cubicBezTo>
                      <a:pt x="283" y="58"/>
                      <a:pt x="227" y="82"/>
                      <a:pt x="169" y="130"/>
                    </a:cubicBezTo>
                    <a:cubicBezTo>
                      <a:pt x="119" y="172"/>
                      <a:pt x="79" y="223"/>
                      <a:pt x="71" y="247"/>
                    </a:cubicBezTo>
                    <a:close/>
                    <a:moveTo>
                      <a:pt x="1031" y="984"/>
                    </a:moveTo>
                    <a:cubicBezTo>
                      <a:pt x="1031" y="984"/>
                      <a:pt x="1031" y="984"/>
                      <a:pt x="1031" y="984"/>
                    </a:cubicBezTo>
                    <a:close/>
                    <a:moveTo>
                      <a:pt x="1032" y="983"/>
                    </a:moveTo>
                    <a:cubicBezTo>
                      <a:pt x="1032" y="983"/>
                      <a:pt x="1032" y="983"/>
                      <a:pt x="1032" y="983"/>
                    </a:cubicBezTo>
                    <a:cubicBezTo>
                      <a:pt x="1032" y="983"/>
                      <a:pt x="1032" y="983"/>
                      <a:pt x="1032" y="983"/>
                    </a:cubicBezTo>
                    <a:close/>
                  </a:path>
                </a:pathLst>
              </a:custGeom>
              <a:solidFill>
                <a:schemeClr val="tx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a:extLst>
                  <a:ext uri="{FF2B5EF4-FFF2-40B4-BE49-F238E27FC236}">
                    <a16:creationId xmlns:a16="http://schemas.microsoft.com/office/drawing/2014/main" id="{57F77384-EECA-4E03-2779-BFC6AFFF2668}"/>
                  </a:ext>
                </a:extLst>
              </p:cNvPr>
              <p:cNvSpPr>
                <a:spLocks noEditPoints="1"/>
              </p:cNvSpPr>
              <p:nvPr/>
            </p:nvSpPr>
            <p:spPr bwMode="auto">
              <a:xfrm>
                <a:off x="2592" y="930"/>
                <a:ext cx="2475" cy="2471"/>
              </a:xfrm>
              <a:custGeom>
                <a:avLst/>
                <a:gdLst>
                  <a:gd name="T0" fmla="*/ 117 w 1321"/>
                  <a:gd name="T1" fmla="*/ 52 h 1318"/>
                  <a:gd name="T2" fmla="*/ 224 w 1321"/>
                  <a:gd name="T3" fmla="*/ 4 h 1318"/>
                  <a:gd name="T4" fmla="*/ 242 w 1321"/>
                  <a:gd name="T5" fmla="*/ 18 h 1318"/>
                  <a:gd name="T6" fmla="*/ 354 w 1321"/>
                  <a:gd name="T7" fmla="*/ 212 h 1318"/>
                  <a:gd name="T8" fmla="*/ 397 w 1321"/>
                  <a:gd name="T9" fmla="*/ 362 h 1318"/>
                  <a:gd name="T10" fmla="*/ 320 w 1321"/>
                  <a:gd name="T11" fmla="*/ 400 h 1318"/>
                  <a:gd name="T12" fmla="*/ 286 w 1321"/>
                  <a:gd name="T13" fmla="*/ 402 h 1318"/>
                  <a:gd name="T14" fmla="*/ 117 w 1321"/>
                  <a:gd name="T15" fmla="*/ 52 h 1318"/>
                  <a:gd name="T16" fmla="*/ 918 w 1321"/>
                  <a:gd name="T17" fmla="*/ 1034 h 1318"/>
                  <a:gd name="T18" fmla="*/ 1268 w 1321"/>
                  <a:gd name="T19" fmla="*/ 1203 h 1318"/>
                  <a:gd name="T20" fmla="*/ 1316 w 1321"/>
                  <a:gd name="T21" fmla="*/ 1096 h 1318"/>
                  <a:gd name="T22" fmla="*/ 1302 w 1321"/>
                  <a:gd name="T23" fmla="*/ 1078 h 1318"/>
                  <a:gd name="T24" fmla="*/ 1108 w 1321"/>
                  <a:gd name="T25" fmla="*/ 966 h 1318"/>
                  <a:gd name="T26" fmla="*/ 958 w 1321"/>
                  <a:gd name="T27" fmla="*/ 923 h 1318"/>
                  <a:gd name="T28" fmla="*/ 920 w 1321"/>
                  <a:gd name="T29" fmla="*/ 1000 h 1318"/>
                  <a:gd name="T30" fmla="*/ 918 w 1321"/>
                  <a:gd name="T31" fmla="*/ 1034 h 1318"/>
                  <a:gd name="T32" fmla="*/ 899 w 1321"/>
                  <a:gd name="T33" fmla="*/ 1085 h 1318"/>
                  <a:gd name="T34" fmla="*/ 868 w 1321"/>
                  <a:gd name="T35" fmla="*/ 1113 h 1318"/>
                  <a:gd name="T36" fmla="*/ 748 w 1321"/>
                  <a:gd name="T37" fmla="*/ 1100 h 1318"/>
                  <a:gd name="T38" fmla="*/ 497 w 1321"/>
                  <a:gd name="T39" fmla="*/ 886 h 1318"/>
                  <a:gd name="T40" fmla="*/ 466 w 1321"/>
                  <a:gd name="T41" fmla="*/ 854 h 1318"/>
                  <a:gd name="T42" fmla="*/ 434 w 1321"/>
                  <a:gd name="T43" fmla="*/ 823 h 1318"/>
                  <a:gd name="T44" fmla="*/ 220 w 1321"/>
                  <a:gd name="T45" fmla="*/ 572 h 1318"/>
                  <a:gd name="T46" fmla="*/ 207 w 1321"/>
                  <a:gd name="T47" fmla="*/ 452 h 1318"/>
                  <a:gd name="T48" fmla="*/ 235 w 1321"/>
                  <a:gd name="T49" fmla="*/ 421 h 1318"/>
                  <a:gd name="T50" fmla="*/ 74 w 1321"/>
                  <a:gd name="T51" fmla="*/ 90 h 1318"/>
                  <a:gd name="T52" fmla="*/ 22 w 1321"/>
                  <a:gd name="T53" fmla="*/ 157 h 1318"/>
                  <a:gd name="T54" fmla="*/ 32 w 1321"/>
                  <a:gd name="T55" fmla="*/ 404 h 1318"/>
                  <a:gd name="T56" fmla="*/ 363 w 1321"/>
                  <a:gd name="T57" fmla="*/ 957 h 1318"/>
                  <a:gd name="T58" fmla="*/ 932 w 1321"/>
                  <a:gd name="T59" fmla="*/ 1292 h 1318"/>
                  <a:gd name="T60" fmla="*/ 1164 w 1321"/>
                  <a:gd name="T61" fmla="*/ 1298 h 1318"/>
                  <a:gd name="T62" fmla="*/ 1230 w 1321"/>
                  <a:gd name="T63" fmla="*/ 1246 h 1318"/>
                  <a:gd name="T64" fmla="*/ 899 w 1321"/>
                  <a:gd name="T65" fmla="*/ 1085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1" h="1318">
                    <a:moveTo>
                      <a:pt x="117" y="52"/>
                    </a:moveTo>
                    <a:cubicBezTo>
                      <a:pt x="159" y="18"/>
                      <a:pt x="199" y="0"/>
                      <a:pt x="224" y="4"/>
                    </a:cubicBezTo>
                    <a:cubicBezTo>
                      <a:pt x="225" y="4"/>
                      <a:pt x="231" y="8"/>
                      <a:pt x="242" y="18"/>
                    </a:cubicBezTo>
                    <a:cubicBezTo>
                      <a:pt x="277" y="53"/>
                      <a:pt x="319" y="126"/>
                      <a:pt x="354" y="212"/>
                    </a:cubicBezTo>
                    <a:cubicBezTo>
                      <a:pt x="386" y="293"/>
                      <a:pt x="396" y="343"/>
                      <a:pt x="397" y="362"/>
                    </a:cubicBezTo>
                    <a:cubicBezTo>
                      <a:pt x="379" y="382"/>
                      <a:pt x="350" y="402"/>
                      <a:pt x="320" y="400"/>
                    </a:cubicBezTo>
                    <a:cubicBezTo>
                      <a:pt x="307" y="400"/>
                      <a:pt x="296" y="400"/>
                      <a:pt x="286" y="402"/>
                    </a:cubicBezTo>
                    <a:lnTo>
                      <a:pt x="117" y="52"/>
                    </a:lnTo>
                    <a:close/>
                    <a:moveTo>
                      <a:pt x="918" y="1034"/>
                    </a:moveTo>
                    <a:cubicBezTo>
                      <a:pt x="1268" y="1203"/>
                      <a:pt x="1268" y="1203"/>
                      <a:pt x="1268" y="1203"/>
                    </a:cubicBezTo>
                    <a:cubicBezTo>
                      <a:pt x="1298" y="1166"/>
                      <a:pt x="1321" y="1126"/>
                      <a:pt x="1316" y="1096"/>
                    </a:cubicBezTo>
                    <a:cubicBezTo>
                      <a:pt x="1316" y="1095"/>
                      <a:pt x="1312" y="1089"/>
                      <a:pt x="1302" y="1078"/>
                    </a:cubicBezTo>
                    <a:cubicBezTo>
                      <a:pt x="1267" y="1043"/>
                      <a:pt x="1194" y="1001"/>
                      <a:pt x="1108" y="966"/>
                    </a:cubicBezTo>
                    <a:cubicBezTo>
                      <a:pt x="1027" y="934"/>
                      <a:pt x="977" y="924"/>
                      <a:pt x="958" y="923"/>
                    </a:cubicBezTo>
                    <a:cubicBezTo>
                      <a:pt x="938" y="941"/>
                      <a:pt x="918" y="970"/>
                      <a:pt x="920" y="1000"/>
                    </a:cubicBezTo>
                    <a:cubicBezTo>
                      <a:pt x="920" y="1013"/>
                      <a:pt x="920" y="1024"/>
                      <a:pt x="918" y="1034"/>
                    </a:cubicBezTo>
                    <a:close/>
                    <a:moveTo>
                      <a:pt x="899" y="1085"/>
                    </a:moveTo>
                    <a:cubicBezTo>
                      <a:pt x="889" y="1100"/>
                      <a:pt x="877" y="1108"/>
                      <a:pt x="868" y="1113"/>
                    </a:cubicBezTo>
                    <a:cubicBezTo>
                      <a:pt x="833" y="1133"/>
                      <a:pt x="788" y="1128"/>
                      <a:pt x="748" y="1100"/>
                    </a:cubicBezTo>
                    <a:cubicBezTo>
                      <a:pt x="728" y="1086"/>
                      <a:pt x="622" y="1010"/>
                      <a:pt x="497" y="886"/>
                    </a:cubicBezTo>
                    <a:cubicBezTo>
                      <a:pt x="487" y="875"/>
                      <a:pt x="477" y="864"/>
                      <a:pt x="466" y="854"/>
                    </a:cubicBezTo>
                    <a:cubicBezTo>
                      <a:pt x="456" y="843"/>
                      <a:pt x="445" y="833"/>
                      <a:pt x="434" y="823"/>
                    </a:cubicBezTo>
                    <a:cubicBezTo>
                      <a:pt x="310" y="698"/>
                      <a:pt x="234" y="592"/>
                      <a:pt x="220" y="572"/>
                    </a:cubicBezTo>
                    <a:cubicBezTo>
                      <a:pt x="192" y="532"/>
                      <a:pt x="187" y="487"/>
                      <a:pt x="207" y="452"/>
                    </a:cubicBezTo>
                    <a:cubicBezTo>
                      <a:pt x="212" y="443"/>
                      <a:pt x="220" y="431"/>
                      <a:pt x="235" y="421"/>
                    </a:cubicBezTo>
                    <a:cubicBezTo>
                      <a:pt x="74" y="90"/>
                      <a:pt x="74" y="90"/>
                      <a:pt x="74" y="90"/>
                    </a:cubicBezTo>
                    <a:cubicBezTo>
                      <a:pt x="46" y="118"/>
                      <a:pt x="27" y="144"/>
                      <a:pt x="22" y="157"/>
                    </a:cubicBezTo>
                    <a:cubicBezTo>
                      <a:pt x="18" y="173"/>
                      <a:pt x="0" y="265"/>
                      <a:pt x="32" y="404"/>
                    </a:cubicBezTo>
                    <a:cubicBezTo>
                      <a:pt x="74" y="594"/>
                      <a:pt x="186" y="780"/>
                      <a:pt x="363" y="957"/>
                    </a:cubicBezTo>
                    <a:cubicBezTo>
                      <a:pt x="591" y="1185"/>
                      <a:pt x="798" y="1265"/>
                      <a:pt x="932" y="1292"/>
                    </a:cubicBezTo>
                    <a:cubicBezTo>
                      <a:pt x="1061" y="1318"/>
                      <a:pt x="1148" y="1302"/>
                      <a:pt x="1164" y="1298"/>
                    </a:cubicBezTo>
                    <a:cubicBezTo>
                      <a:pt x="1178" y="1292"/>
                      <a:pt x="1204" y="1272"/>
                      <a:pt x="1230" y="1246"/>
                    </a:cubicBezTo>
                    <a:lnTo>
                      <a:pt x="899" y="108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 name="bcgBugs_PCMonitorMicrosite">
            <a:extLst>
              <a:ext uri="{FF2B5EF4-FFF2-40B4-BE49-F238E27FC236}">
                <a16:creationId xmlns:a16="http://schemas.microsoft.com/office/drawing/2014/main" id="{C8E75312-D67C-079A-4ED8-B251260BC5D3}"/>
              </a:ext>
            </a:extLst>
          </p:cNvPr>
          <p:cNvGrpSpPr>
            <a:grpSpLocks noChangeAspect="1"/>
          </p:cNvGrpSpPr>
          <p:nvPr/>
        </p:nvGrpSpPr>
        <p:grpSpPr bwMode="auto">
          <a:xfrm>
            <a:off x="2319795" y="5354182"/>
            <a:ext cx="456753" cy="457200"/>
            <a:chOff x="2818" y="1137"/>
            <a:chExt cx="2044" cy="2046"/>
          </a:xfrm>
        </p:grpSpPr>
        <p:sp>
          <p:nvSpPr>
            <p:cNvPr id="36" name="AutoShape 7">
              <a:extLst>
                <a:ext uri="{FF2B5EF4-FFF2-40B4-BE49-F238E27FC236}">
                  <a16:creationId xmlns:a16="http://schemas.microsoft.com/office/drawing/2014/main" id="{19F32A8B-66BE-319F-496B-A617205914D4}"/>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CFFEC51-0B3B-37A4-AF9F-3CF32BC952FD}"/>
                </a:ext>
              </a:extLst>
            </p:cNvPr>
            <p:cNvSpPr>
              <a:spLocks noEditPoints="1"/>
            </p:cNvSpPr>
            <p:nvPr/>
          </p:nvSpPr>
          <p:spPr bwMode="auto">
            <a:xfrm>
              <a:off x="2941" y="1381"/>
              <a:ext cx="1800" cy="1573"/>
            </a:xfrm>
            <a:custGeom>
              <a:avLst/>
              <a:gdLst>
                <a:gd name="T0" fmla="*/ 858 w 880"/>
                <a:gd name="T1" fmla="*/ 0 h 768"/>
                <a:gd name="T2" fmla="*/ 22 w 880"/>
                <a:gd name="T3" fmla="*/ 0 h 768"/>
                <a:gd name="T4" fmla="*/ 0 w 880"/>
                <a:gd name="T5" fmla="*/ 22 h 768"/>
                <a:gd name="T6" fmla="*/ 0 w 880"/>
                <a:gd name="T7" fmla="*/ 617 h 768"/>
                <a:gd name="T8" fmla="*/ 22 w 880"/>
                <a:gd name="T9" fmla="*/ 639 h 768"/>
                <a:gd name="T10" fmla="*/ 337 w 880"/>
                <a:gd name="T11" fmla="*/ 639 h 768"/>
                <a:gd name="T12" fmla="*/ 337 w 880"/>
                <a:gd name="T13" fmla="*/ 724 h 768"/>
                <a:gd name="T14" fmla="*/ 276 w 880"/>
                <a:gd name="T15" fmla="*/ 724 h 768"/>
                <a:gd name="T16" fmla="*/ 254 w 880"/>
                <a:gd name="T17" fmla="*/ 746 h 768"/>
                <a:gd name="T18" fmla="*/ 276 w 880"/>
                <a:gd name="T19" fmla="*/ 768 h 768"/>
                <a:gd name="T20" fmla="*/ 604 w 880"/>
                <a:gd name="T21" fmla="*/ 768 h 768"/>
                <a:gd name="T22" fmla="*/ 626 w 880"/>
                <a:gd name="T23" fmla="*/ 746 h 768"/>
                <a:gd name="T24" fmla="*/ 604 w 880"/>
                <a:gd name="T25" fmla="*/ 724 h 768"/>
                <a:gd name="T26" fmla="*/ 543 w 880"/>
                <a:gd name="T27" fmla="*/ 724 h 768"/>
                <a:gd name="T28" fmla="*/ 543 w 880"/>
                <a:gd name="T29" fmla="*/ 639 h 768"/>
                <a:gd name="T30" fmla="*/ 858 w 880"/>
                <a:gd name="T31" fmla="*/ 639 h 768"/>
                <a:gd name="T32" fmla="*/ 880 w 880"/>
                <a:gd name="T33" fmla="*/ 617 h 768"/>
                <a:gd name="T34" fmla="*/ 880 w 880"/>
                <a:gd name="T35" fmla="*/ 22 h 768"/>
                <a:gd name="T36" fmla="*/ 858 w 880"/>
                <a:gd name="T37" fmla="*/ 0 h 768"/>
                <a:gd name="T38" fmla="*/ 440 w 880"/>
                <a:gd name="T39" fmla="*/ 597 h 768"/>
                <a:gd name="T40" fmla="*/ 405 w 880"/>
                <a:gd name="T41" fmla="*/ 562 h 768"/>
                <a:gd name="T42" fmla="*/ 440 w 880"/>
                <a:gd name="T43" fmla="*/ 526 h 768"/>
                <a:gd name="T44" fmla="*/ 475 w 880"/>
                <a:gd name="T45" fmla="*/ 562 h 768"/>
                <a:gd name="T46" fmla="*/ 440 w 880"/>
                <a:gd name="T47" fmla="*/ 597 h 768"/>
                <a:gd name="T48" fmla="*/ 820 w 880"/>
                <a:gd name="T49" fmla="*/ 487 h 768"/>
                <a:gd name="T50" fmla="*/ 810 w 880"/>
                <a:gd name="T51" fmla="*/ 497 h 768"/>
                <a:gd name="T52" fmla="*/ 70 w 880"/>
                <a:gd name="T53" fmla="*/ 497 h 768"/>
                <a:gd name="T54" fmla="*/ 60 w 880"/>
                <a:gd name="T55" fmla="*/ 487 h 768"/>
                <a:gd name="T56" fmla="*/ 60 w 880"/>
                <a:gd name="T57" fmla="*/ 72 h 768"/>
                <a:gd name="T58" fmla="*/ 70 w 880"/>
                <a:gd name="T59" fmla="*/ 62 h 768"/>
                <a:gd name="T60" fmla="*/ 810 w 880"/>
                <a:gd name="T61" fmla="*/ 62 h 768"/>
                <a:gd name="T62" fmla="*/ 820 w 880"/>
                <a:gd name="T63" fmla="*/ 72 h 768"/>
                <a:gd name="T64" fmla="*/ 820 w 880"/>
                <a:gd name="T65" fmla="*/ 487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0" h="768">
                  <a:moveTo>
                    <a:pt x="858" y="0"/>
                  </a:moveTo>
                  <a:cubicBezTo>
                    <a:pt x="22" y="0"/>
                    <a:pt x="22" y="0"/>
                    <a:pt x="22" y="0"/>
                  </a:cubicBezTo>
                  <a:cubicBezTo>
                    <a:pt x="10" y="0"/>
                    <a:pt x="0" y="10"/>
                    <a:pt x="0" y="22"/>
                  </a:cubicBezTo>
                  <a:cubicBezTo>
                    <a:pt x="0" y="617"/>
                    <a:pt x="0" y="617"/>
                    <a:pt x="0" y="617"/>
                  </a:cubicBezTo>
                  <a:cubicBezTo>
                    <a:pt x="0" y="629"/>
                    <a:pt x="10" y="639"/>
                    <a:pt x="22" y="639"/>
                  </a:cubicBezTo>
                  <a:cubicBezTo>
                    <a:pt x="337" y="639"/>
                    <a:pt x="337" y="639"/>
                    <a:pt x="337" y="639"/>
                  </a:cubicBezTo>
                  <a:cubicBezTo>
                    <a:pt x="337" y="724"/>
                    <a:pt x="337" y="724"/>
                    <a:pt x="337" y="724"/>
                  </a:cubicBezTo>
                  <a:cubicBezTo>
                    <a:pt x="276" y="724"/>
                    <a:pt x="276" y="724"/>
                    <a:pt x="276" y="724"/>
                  </a:cubicBezTo>
                  <a:cubicBezTo>
                    <a:pt x="264" y="724"/>
                    <a:pt x="254" y="733"/>
                    <a:pt x="254" y="746"/>
                  </a:cubicBezTo>
                  <a:cubicBezTo>
                    <a:pt x="254" y="758"/>
                    <a:pt x="264" y="768"/>
                    <a:pt x="276" y="768"/>
                  </a:cubicBezTo>
                  <a:cubicBezTo>
                    <a:pt x="604" y="768"/>
                    <a:pt x="604" y="768"/>
                    <a:pt x="604" y="768"/>
                  </a:cubicBezTo>
                  <a:cubicBezTo>
                    <a:pt x="616" y="768"/>
                    <a:pt x="626" y="758"/>
                    <a:pt x="626" y="746"/>
                  </a:cubicBezTo>
                  <a:cubicBezTo>
                    <a:pt x="626" y="733"/>
                    <a:pt x="616" y="724"/>
                    <a:pt x="604" y="724"/>
                  </a:cubicBezTo>
                  <a:cubicBezTo>
                    <a:pt x="543" y="724"/>
                    <a:pt x="543" y="724"/>
                    <a:pt x="543" y="724"/>
                  </a:cubicBezTo>
                  <a:cubicBezTo>
                    <a:pt x="543" y="639"/>
                    <a:pt x="543" y="639"/>
                    <a:pt x="543" y="639"/>
                  </a:cubicBezTo>
                  <a:cubicBezTo>
                    <a:pt x="858" y="639"/>
                    <a:pt x="858" y="639"/>
                    <a:pt x="858" y="639"/>
                  </a:cubicBezTo>
                  <a:cubicBezTo>
                    <a:pt x="870" y="639"/>
                    <a:pt x="880" y="629"/>
                    <a:pt x="880" y="617"/>
                  </a:cubicBezTo>
                  <a:cubicBezTo>
                    <a:pt x="880" y="22"/>
                    <a:pt x="880" y="22"/>
                    <a:pt x="880" y="22"/>
                  </a:cubicBezTo>
                  <a:cubicBezTo>
                    <a:pt x="880" y="10"/>
                    <a:pt x="870" y="0"/>
                    <a:pt x="858" y="0"/>
                  </a:cubicBezTo>
                  <a:close/>
                  <a:moveTo>
                    <a:pt x="440" y="597"/>
                  </a:moveTo>
                  <a:cubicBezTo>
                    <a:pt x="421" y="597"/>
                    <a:pt x="405" y="581"/>
                    <a:pt x="405" y="562"/>
                  </a:cubicBezTo>
                  <a:cubicBezTo>
                    <a:pt x="405" y="542"/>
                    <a:pt x="421" y="526"/>
                    <a:pt x="440" y="526"/>
                  </a:cubicBezTo>
                  <a:cubicBezTo>
                    <a:pt x="459" y="526"/>
                    <a:pt x="475" y="542"/>
                    <a:pt x="475" y="562"/>
                  </a:cubicBezTo>
                  <a:cubicBezTo>
                    <a:pt x="475" y="581"/>
                    <a:pt x="459" y="597"/>
                    <a:pt x="440" y="597"/>
                  </a:cubicBezTo>
                  <a:close/>
                  <a:moveTo>
                    <a:pt x="820" y="487"/>
                  </a:moveTo>
                  <a:cubicBezTo>
                    <a:pt x="820" y="492"/>
                    <a:pt x="816" y="497"/>
                    <a:pt x="810" y="497"/>
                  </a:cubicBezTo>
                  <a:cubicBezTo>
                    <a:pt x="70" y="497"/>
                    <a:pt x="70" y="497"/>
                    <a:pt x="70" y="497"/>
                  </a:cubicBezTo>
                  <a:cubicBezTo>
                    <a:pt x="64" y="497"/>
                    <a:pt x="60" y="492"/>
                    <a:pt x="60" y="487"/>
                  </a:cubicBezTo>
                  <a:cubicBezTo>
                    <a:pt x="60" y="72"/>
                    <a:pt x="60" y="72"/>
                    <a:pt x="60" y="72"/>
                  </a:cubicBezTo>
                  <a:cubicBezTo>
                    <a:pt x="60" y="67"/>
                    <a:pt x="64" y="62"/>
                    <a:pt x="70" y="62"/>
                  </a:cubicBezTo>
                  <a:cubicBezTo>
                    <a:pt x="810" y="62"/>
                    <a:pt x="810" y="62"/>
                    <a:pt x="810" y="62"/>
                  </a:cubicBezTo>
                  <a:cubicBezTo>
                    <a:pt x="816" y="62"/>
                    <a:pt x="820" y="67"/>
                    <a:pt x="820" y="72"/>
                  </a:cubicBezTo>
                  <a:lnTo>
                    <a:pt x="820" y="48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Rectangle 37">
            <a:extLst>
              <a:ext uri="{FF2B5EF4-FFF2-40B4-BE49-F238E27FC236}">
                <a16:creationId xmlns:a16="http://schemas.microsoft.com/office/drawing/2014/main" id="{8D8AAD06-06CA-8FC9-7180-9A1EDCAD5EEC}"/>
              </a:ext>
            </a:extLst>
          </p:cNvPr>
          <p:cNvSpPr/>
          <p:nvPr/>
        </p:nvSpPr>
        <p:spPr>
          <a:xfrm>
            <a:off x="3107403" y="2558914"/>
            <a:ext cx="2225917" cy="338554"/>
          </a:xfrm>
          <a:prstGeom prst="rect">
            <a:avLst/>
          </a:prstGeom>
        </p:spPr>
        <p:txBody>
          <a:bodyPr wrap="square">
            <a:spAutoFit/>
          </a:bodyPr>
          <a:lstStyle/>
          <a:p>
            <a:pPr marL="58521" lvl="1" algn="ctr">
              <a:buClr>
                <a:srgbClr val="4D4D4D">
                  <a:lumMod val="100000"/>
                </a:srgbClr>
              </a:buClr>
              <a:buSzPct val="100000"/>
            </a:pPr>
            <a:r>
              <a:rPr lang="en-US" sz="1600" b="1">
                <a:solidFill>
                  <a:srgbClr val="4D4D4D"/>
                </a:solidFill>
              </a:rPr>
              <a:t>Substitution</a:t>
            </a:r>
            <a:endParaRPr lang="en-US" sz="1600" b="1" baseline="30000">
              <a:solidFill>
                <a:srgbClr val="4D4D4D"/>
              </a:solidFill>
            </a:endParaRPr>
          </a:p>
        </p:txBody>
      </p:sp>
      <p:cxnSp>
        <p:nvCxnSpPr>
          <p:cNvPr id="39" name="Straight Connector 17">
            <a:extLst>
              <a:ext uri="{FF2B5EF4-FFF2-40B4-BE49-F238E27FC236}">
                <a16:creationId xmlns:a16="http://schemas.microsoft.com/office/drawing/2014/main" id="{5BEFCC68-E861-830A-1651-10A167DE3871}"/>
              </a:ext>
            </a:extLst>
          </p:cNvPr>
          <p:cNvCxnSpPr>
            <a:cxnSpLocks/>
          </p:cNvCxnSpPr>
          <p:nvPr/>
        </p:nvCxnSpPr>
        <p:spPr>
          <a:xfrm flipV="1">
            <a:off x="5741801" y="2465619"/>
            <a:ext cx="0" cy="3689373"/>
          </a:xfrm>
          <a:prstGeom prst="line">
            <a:avLst/>
          </a:prstGeom>
          <a:ln w="9525" cap="rnd">
            <a:solidFill>
              <a:schemeClr val="tx1">
                <a:lumMod val="60000"/>
                <a:lumOff val="40000"/>
              </a:schemeClr>
            </a:solidFill>
            <a:prstDash val="dash"/>
            <a:round/>
          </a:ln>
        </p:spPr>
        <p:style>
          <a:lnRef idx="1">
            <a:schemeClr val="accent1"/>
          </a:lnRef>
          <a:fillRef idx="0">
            <a:schemeClr val="accent1"/>
          </a:fillRef>
          <a:effectRef idx="0">
            <a:schemeClr val="accent1"/>
          </a:effectRef>
          <a:fontRef idx="minor">
            <a:schemeClr val="tx1"/>
          </a:fontRef>
        </p:style>
      </p:cxnSp>
      <p:pic>
        <p:nvPicPr>
          <p:cNvPr id="40" name="Picture 7">
            <a:extLst>
              <a:ext uri="{FF2B5EF4-FFF2-40B4-BE49-F238E27FC236}">
                <a16:creationId xmlns:a16="http://schemas.microsoft.com/office/drawing/2014/main" id="{C49DF45B-6915-291B-4052-F8B94291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1739" y="3269754"/>
            <a:ext cx="1833556" cy="1294459"/>
          </a:xfrm>
          <a:prstGeom prst="rect">
            <a:avLst/>
          </a:prstGeom>
          <a:ln w="9525" cap="flat" cmpd="sng" algn="ctr">
            <a:solidFill>
              <a:srgbClr val="808080"/>
            </a:solidFill>
            <a:prstDash val="solid"/>
            <a:round/>
            <a:headEnd type="none" w="med" len="med"/>
            <a:tailEnd type="none" w="med" len="med"/>
          </a:ln>
        </p:spPr>
      </p:pic>
      <p:pic>
        <p:nvPicPr>
          <p:cNvPr id="41" name="Picture 27">
            <a:extLst>
              <a:ext uri="{FF2B5EF4-FFF2-40B4-BE49-F238E27FC236}">
                <a16:creationId xmlns:a16="http://schemas.microsoft.com/office/drawing/2014/main" id="{BAF21430-F492-9C6B-94A4-30ED9F8E93F0}"/>
              </a:ext>
            </a:extLst>
          </p:cNvPr>
          <p:cNvPicPr>
            <a:picLocks noChangeAspect="1"/>
          </p:cNvPicPr>
          <p:nvPr/>
        </p:nvPicPr>
        <p:blipFill rotWithShape="1">
          <a:blip r:embed="rId7"/>
          <a:srcRect t="77601"/>
          <a:stretch/>
        </p:blipFill>
        <p:spPr>
          <a:xfrm>
            <a:off x="8632298" y="5094924"/>
            <a:ext cx="2477512" cy="795360"/>
          </a:xfrm>
          <a:prstGeom prst="rect">
            <a:avLst/>
          </a:prstGeom>
          <a:ln w="9525" cap="flat" cmpd="sng" algn="ctr">
            <a:solidFill>
              <a:srgbClr val="808080"/>
            </a:solidFill>
            <a:prstDash val="solid"/>
            <a:round/>
            <a:headEnd type="none" w="med" len="med"/>
            <a:tailEnd type="none" w="med" len="med"/>
          </a:ln>
        </p:spPr>
      </p:pic>
      <p:pic>
        <p:nvPicPr>
          <p:cNvPr id="44" name="Picture 9">
            <a:extLst>
              <a:ext uri="{FF2B5EF4-FFF2-40B4-BE49-F238E27FC236}">
                <a16:creationId xmlns:a16="http://schemas.microsoft.com/office/drawing/2014/main" id="{C2AD26D3-6E3A-5FB8-CA9D-16F3A3041774}"/>
              </a:ext>
            </a:extLst>
          </p:cNvPr>
          <p:cNvPicPr>
            <a:picLocks noChangeAspect="1"/>
          </p:cNvPicPr>
          <p:nvPr/>
        </p:nvPicPr>
        <p:blipFill rotWithShape="1">
          <a:blip r:embed="rId8"/>
          <a:srcRect t="80171"/>
          <a:stretch/>
        </p:blipFill>
        <p:spPr>
          <a:xfrm>
            <a:off x="3089020" y="5128212"/>
            <a:ext cx="2575215" cy="735206"/>
          </a:xfrm>
          <a:prstGeom prst="rect">
            <a:avLst/>
          </a:prstGeom>
          <a:ln w="9525" cap="flat" cmpd="sng" algn="ctr">
            <a:solidFill>
              <a:srgbClr val="808080"/>
            </a:solidFill>
            <a:prstDash val="solid"/>
            <a:round/>
            <a:headEnd type="none" w="med" len="med"/>
            <a:tailEnd type="none" w="med" len="med"/>
          </a:ln>
        </p:spPr>
      </p:pic>
      <p:pic>
        <p:nvPicPr>
          <p:cNvPr id="45" name="Picture 9">
            <a:extLst>
              <a:ext uri="{FF2B5EF4-FFF2-40B4-BE49-F238E27FC236}">
                <a16:creationId xmlns:a16="http://schemas.microsoft.com/office/drawing/2014/main" id="{7941E0AA-81FD-C1D8-3819-58F6655970F1}"/>
              </a:ext>
            </a:extLst>
          </p:cNvPr>
          <p:cNvPicPr>
            <a:picLocks noChangeAspect="1"/>
          </p:cNvPicPr>
          <p:nvPr/>
        </p:nvPicPr>
        <p:blipFill rotWithShape="1">
          <a:blip r:embed="rId8"/>
          <a:srcRect t="61796" b="18026"/>
          <a:stretch/>
        </p:blipFill>
        <p:spPr>
          <a:xfrm>
            <a:off x="5816486" y="5115283"/>
            <a:ext cx="2575215" cy="748135"/>
          </a:xfrm>
          <a:prstGeom prst="rect">
            <a:avLst/>
          </a:prstGeom>
          <a:ln w="9525" cap="flat" cmpd="sng" algn="ctr">
            <a:solidFill>
              <a:srgbClr val="808080"/>
            </a:solidFill>
            <a:prstDash val="solid"/>
            <a:round/>
            <a:headEnd type="none" w="med" len="med"/>
            <a:tailEnd type="none" w="med" len="med"/>
          </a:ln>
        </p:spPr>
      </p:pic>
      <p:sp>
        <p:nvSpPr>
          <p:cNvPr id="46" name="Rectangle 45">
            <a:extLst>
              <a:ext uri="{FF2B5EF4-FFF2-40B4-BE49-F238E27FC236}">
                <a16:creationId xmlns:a16="http://schemas.microsoft.com/office/drawing/2014/main" id="{5372E749-B5EF-8540-5867-E7CB5A0F9707}"/>
              </a:ext>
            </a:extLst>
          </p:cNvPr>
          <p:cNvSpPr/>
          <p:nvPr/>
        </p:nvSpPr>
        <p:spPr>
          <a:xfrm>
            <a:off x="5904635" y="3692080"/>
            <a:ext cx="2552667" cy="338554"/>
          </a:xfrm>
          <a:prstGeom prst="rect">
            <a:avLst/>
          </a:prstGeom>
        </p:spPr>
        <p:txBody>
          <a:bodyPr wrap="square" lIns="36000" rIns="36000">
            <a:spAutoFit/>
          </a:bodyPr>
          <a:lstStyle/>
          <a:p>
            <a:pPr marL="58521" lvl="1" algn="ctr">
              <a:buClr>
                <a:srgbClr val="4D4D4D">
                  <a:lumMod val="100000"/>
                </a:srgbClr>
              </a:buClr>
              <a:buSzPct val="100000"/>
            </a:pPr>
            <a:r>
              <a:rPr lang="en-US" sz="1600">
                <a:solidFill>
                  <a:srgbClr val="4D4D4D"/>
                </a:solidFill>
              </a:rPr>
              <a:t>Under development </a:t>
            </a:r>
            <a:endParaRPr lang="en-US" sz="1200" baseline="30000">
              <a:solidFill>
                <a:srgbClr val="4D4D4D"/>
              </a:solidFill>
            </a:endParaRPr>
          </a:p>
        </p:txBody>
      </p:sp>
      <p:sp>
        <p:nvSpPr>
          <p:cNvPr id="49" name="Rectangle 48">
            <a:extLst>
              <a:ext uri="{FF2B5EF4-FFF2-40B4-BE49-F238E27FC236}">
                <a16:creationId xmlns:a16="http://schemas.microsoft.com/office/drawing/2014/main" id="{25C871EF-D0B5-19A4-D93F-CE916CCDDAE8}"/>
              </a:ext>
            </a:extLst>
          </p:cNvPr>
          <p:cNvSpPr/>
          <p:nvPr/>
        </p:nvSpPr>
        <p:spPr>
          <a:xfrm>
            <a:off x="3100971" y="3692080"/>
            <a:ext cx="2552667" cy="338554"/>
          </a:xfrm>
          <a:prstGeom prst="rect">
            <a:avLst/>
          </a:prstGeom>
        </p:spPr>
        <p:txBody>
          <a:bodyPr wrap="square">
            <a:spAutoFit/>
          </a:bodyPr>
          <a:lstStyle/>
          <a:p>
            <a:pPr marL="58521" lvl="1" algn="ctr">
              <a:buClr>
                <a:srgbClr val="4D4D4D">
                  <a:lumMod val="100000"/>
                </a:srgbClr>
              </a:buClr>
              <a:buSzPct val="100000"/>
            </a:pPr>
            <a:r>
              <a:rPr lang="en-US" sz="1600">
                <a:solidFill>
                  <a:srgbClr val="4D4D4D"/>
                </a:solidFill>
              </a:rPr>
              <a:t>Under development</a:t>
            </a:r>
            <a:endParaRPr lang="en-US" sz="1200" baseline="30000">
              <a:solidFill>
                <a:srgbClr val="4D4D4D"/>
              </a:solidFill>
            </a:endParaRPr>
          </a:p>
        </p:txBody>
      </p:sp>
    </p:spTree>
    <p:extLst>
      <p:ext uri="{BB962C8B-B14F-4D97-AF65-F5344CB8AC3E}">
        <p14:creationId xmlns:p14="http://schemas.microsoft.com/office/powerpoint/2010/main" val="388059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564D02F-BA69-4833-A861-9D8D1BD505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622" imgH="623" progId="TCLayout.ActiveDocument.1">
                  <p:embed/>
                </p:oleObj>
              </mc:Choice>
              <mc:Fallback>
                <p:oleObj name="Diapositive think-cell" r:id="rId4" imgW="622" imgH="623" progId="TCLayout.ActiveDocument.1">
                  <p:embed/>
                  <p:pic>
                    <p:nvPicPr>
                      <p:cNvPr id="3" name="Objet 2" hidden="1">
                        <a:extLst>
                          <a:ext uri="{FF2B5EF4-FFF2-40B4-BE49-F238E27FC236}">
                            <a16:creationId xmlns:a16="http://schemas.microsoft.com/office/drawing/2014/main" id="{2564D02F-BA69-4833-A861-9D8D1BD505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re 4">
            <a:extLst>
              <a:ext uri="{FF2B5EF4-FFF2-40B4-BE49-F238E27FC236}">
                <a16:creationId xmlns:a16="http://schemas.microsoft.com/office/drawing/2014/main" id="{C40D83A2-F151-4F0A-962D-F2484031394C}"/>
              </a:ext>
            </a:extLst>
          </p:cNvPr>
          <p:cNvSpPr>
            <a:spLocks noGrp="1"/>
          </p:cNvSpPr>
          <p:nvPr>
            <p:ph type="title"/>
          </p:nvPr>
        </p:nvSpPr>
        <p:spPr>
          <a:xfrm>
            <a:off x="375732" y="235362"/>
            <a:ext cx="10707157" cy="667875"/>
          </a:xfrm>
        </p:spPr>
        <p:txBody>
          <a:bodyPr vert="horz"/>
          <a:lstStyle/>
          <a:p>
            <a:r>
              <a:rPr lang="en-US"/>
              <a:t>Based on customers’ past purchases, NBO predicts the type of products and references that are missing from the shopping cart</a:t>
            </a:r>
          </a:p>
        </p:txBody>
      </p:sp>
      <p:sp>
        <p:nvSpPr>
          <p:cNvPr id="56" name="ee4pHeader1">
            <a:extLst>
              <a:ext uri="{FF2B5EF4-FFF2-40B4-BE49-F238E27FC236}">
                <a16:creationId xmlns:a16="http://schemas.microsoft.com/office/drawing/2014/main" id="{FC5BA3CA-BFDF-FD44-5495-C39FBBA96B74}"/>
              </a:ext>
            </a:extLst>
          </p:cNvPr>
          <p:cNvSpPr txBox="1"/>
          <p:nvPr/>
        </p:nvSpPr>
        <p:spPr>
          <a:xfrm>
            <a:off x="466164" y="1331654"/>
            <a:ext cx="2839654" cy="884737"/>
          </a:xfrm>
          <a:prstGeom prst="rect">
            <a:avLst/>
          </a:prstGeom>
          <a:noFill/>
          <a:ln cap="rnd">
            <a:noFill/>
          </a:ln>
        </p:spPr>
        <p:txBody>
          <a:bodyPr vert="horz" wrap="square" lIns="0" tIns="0" rIns="0" bIns="0" rtlCol="0" anchor="b" anchorCtr="0">
            <a:noAutofit/>
          </a:bodyPr>
          <a:lstStyle/>
          <a:p>
            <a:pPr marL="0" marR="0" lvl="3"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C4D8E"/>
                </a:solidFill>
                <a:effectLst/>
                <a:uLnTx/>
                <a:uFillTx/>
                <a:ea typeface="+mn-ea"/>
                <a:cs typeface="+mn-cs"/>
                <a:sym typeface="Helvetica"/>
              </a:rPr>
              <a:t>Types of products in the customer cart / request for quotation</a:t>
            </a:r>
          </a:p>
        </p:txBody>
      </p:sp>
      <p:sp>
        <p:nvSpPr>
          <p:cNvPr id="58" name="ee4pHeader2">
            <a:extLst>
              <a:ext uri="{FF2B5EF4-FFF2-40B4-BE49-F238E27FC236}">
                <a16:creationId xmlns:a16="http://schemas.microsoft.com/office/drawing/2014/main" id="{E861975F-711E-8345-9F25-4A639EF0593D}"/>
              </a:ext>
            </a:extLst>
          </p:cNvPr>
          <p:cNvSpPr txBox="1"/>
          <p:nvPr/>
        </p:nvSpPr>
        <p:spPr>
          <a:xfrm>
            <a:off x="3916256" y="1431594"/>
            <a:ext cx="3045319" cy="691808"/>
          </a:xfrm>
          <a:prstGeom prst="rect">
            <a:avLst/>
          </a:prstGeom>
          <a:noFill/>
          <a:ln cap="rnd">
            <a:noFill/>
          </a:ln>
        </p:spPr>
        <p:txBody>
          <a:bodyPr vert="horz" wrap="square" lIns="0" tIns="0" rIns="0" bIns="0" rtlCol="0" anchor="b" anchorCtr="0">
            <a:noAutofit/>
          </a:bodyPr>
          <a:lstStyle/>
          <a:p>
            <a:pPr marL="0" marR="0" lvl="3"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C4D8E">
                    <a:lumMod val="100000"/>
                  </a:srgbClr>
                </a:solidFill>
                <a:effectLst/>
                <a:uLnTx/>
                <a:uFillTx/>
                <a:sym typeface="Helvetica"/>
              </a:rPr>
              <a:t>A complete shopping cart based on past purchase activity</a:t>
            </a:r>
            <a:endParaRPr kumimoji="0" lang="en-US" sz="1600" b="0" i="1" u="none" strike="noStrike" kern="0" cap="none" spc="0" normalizeH="0" baseline="0" noProof="0">
              <a:ln>
                <a:noFill/>
              </a:ln>
              <a:solidFill>
                <a:srgbClr val="2C4D8E"/>
              </a:solidFill>
              <a:effectLst/>
              <a:uLnTx/>
              <a:uFillTx/>
              <a:sym typeface="Helvetica"/>
            </a:endParaRPr>
          </a:p>
        </p:txBody>
      </p:sp>
      <p:sp>
        <p:nvSpPr>
          <p:cNvPr id="59" name="ee4pHeader3">
            <a:extLst>
              <a:ext uri="{FF2B5EF4-FFF2-40B4-BE49-F238E27FC236}">
                <a16:creationId xmlns:a16="http://schemas.microsoft.com/office/drawing/2014/main" id="{E7482F99-9FA9-C05C-72DF-C473D0E8C188}"/>
              </a:ext>
            </a:extLst>
          </p:cNvPr>
          <p:cNvSpPr txBox="1"/>
          <p:nvPr/>
        </p:nvSpPr>
        <p:spPr>
          <a:xfrm>
            <a:off x="7293897" y="1331654"/>
            <a:ext cx="2087709" cy="599957"/>
          </a:xfrm>
          <a:prstGeom prst="rect">
            <a:avLst/>
          </a:prstGeom>
          <a:noFill/>
          <a:ln cap="rnd">
            <a:noFill/>
          </a:ln>
        </p:spPr>
        <p:txBody>
          <a:bodyPr vert="horz" wrap="square" lIns="0" tIns="0" rIns="0" bIns="0" rtlCol="0" anchor="b" anchorCtr="0">
            <a:noAutofit/>
          </a:bodyPr>
          <a:lstStyle/>
          <a:p>
            <a:pPr marL="0" marR="0" lvl="3"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C4D8E">
                    <a:lumMod val="100000"/>
                  </a:srgbClr>
                </a:solidFill>
                <a:effectLst/>
                <a:uLnTx/>
                <a:uFillTx/>
                <a:ea typeface="+mn-ea"/>
                <a:cs typeface="+mn-cs"/>
                <a:sym typeface="Helvetica"/>
              </a:rPr>
              <a:t>Types of products missing</a:t>
            </a:r>
          </a:p>
        </p:txBody>
      </p:sp>
      <p:pic>
        <p:nvPicPr>
          <p:cNvPr id="60" name="Picture 67">
            <a:extLst>
              <a:ext uri="{FF2B5EF4-FFF2-40B4-BE49-F238E27FC236}">
                <a16:creationId xmlns:a16="http://schemas.microsoft.com/office/drawing/2014/main" id="{BF3A4CCC-FB26-F4E4-ABCD-E996D0520C6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77274" y="2743343"/>
            <a:ext cx="783162" cy="783162"/>
          </a:xfrm>
          <a:prstGeom prst="rect">
            <a:avLst/>
          </a:prstGeom>
          <a:noFill/>
          <a:ln w="9525" cap="flat" cmpd="sng" algn="ctr">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61" name="TextBox 70">
            <a:extLst>
              <a:ext uri="{FF2B5EF4-FFF2-40B4-BE49-F238E27FC236}">
                <a16:creationId xmlns:a16="http://schemas.microsoft.com/office/drawing/2014/main" id="{72F5E2C8-A490-C891-660D-095E692838C7}"/>
              </a:ext>
            </a:extLst>
          </p:cNvPr>
          <p:cNvSpPr txBox="1"/>
          <p:nvPr/>
        </p:nvSpPr>
        <p:spPr>
          <a:xfrm>
            <a:off x="1365757" y="3533674"/>
            <a:ext cx="1206196" cy="8309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Centrale gestion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contrôle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d'accès</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62" name="Picture 72">
            <a:extLst>
              <a:ext uri="{FF2B5EF4-FFF2-40B4-BE49-F238E27FC236}">
                <a16:creationId xmlns:a16="http://schemas.microsoft.com/office/drawing/2014/main" id="{BF2FDB76-E389-AF21-6F12-2A4A38D3C44C}"/>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577274" y="4506701"/>
            <a:ext cx="783162" cy="783162"/>
          </a:xfrm>
          <a:prstGeom prst="rect">
            <a:avLst/>
          </a:prstGeom>
          <a:noFill/>
          <a:ln w="9525" cap="flat" cmpd="sng" algn="ctr">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63" name="TextBox 73">
            <a:extLst>
              <a:ext uri="{FF2B5EF4-FFF2-40B4-BE49-F238E27FC236}">
                <a16:creationId xmlns:a16="http://schemas.microsoft.com/office/drawing/2014/main" id="{53E9647D-504E-0BC7-E51C-0145D533FC4F}"/>
              </a:ext>
            </a:extLst>
          </p:cNvPr>
          <p:cNvSpPr txBox="1"/>
          <p:nvPr/>
        </p:nvSpPr>
        <p:spPr>
          <a:xfrm>
            <a:off x="1365757" y="5297032"/>
            <a:ext cx="120619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Lecteur</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contrôle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d'accès</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64" name="Picture 79">
            <a:extLst>
              <a:ext uri="{FF2B5EF4-FFF2-40B4-BE49-F238E27FC236}">
                <a16:creationId xmlns:a16="http://schemas.microsoft.com/office/drawing/2014/main" id="{86B28E39-6182-EC60-BE6E-34AECA01824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5363" y="2743343"/>
            <a:ext cx="783162" cy="783162"/>
          </a:xfrm>
          <a:prstGeom prst="rect">
            <a:avLst/>
          </a:prstGeom>
          <a:noFill/>
          <a:ln w="9525" cap="flat" cmpd="sng" algn="ctr">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65" name="TextBox 80">
            <a:extLst>
              <a:ext uri="{FF2B5EF4-FFF2-40B4-BE49-F238E27FC236}">
                <a16:creationId xmlns:a16="http://schemas.microsoft.com/office/drawing/2014/main" id="{F8E7885B-0379-90B7-E246-FB568A0575CA}"/>
              </a:ext>
            </a:extLst>
          </p:cNvPr>
          <p:cNvSpPr txBox="1"/>
          <p:nvPr/>
        </p:nvSpPr>
        <p:spPr>
          <a:xfrm>
            <a:off x="473846" y="3568376"/>
            <a:ext cx="1206196" cy="4616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Portier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collectif</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66" name="Picture 79">
            <a:extLst>
              <a:ext uri="{FF2B5EF4-FFF2-40B4-BE49-F238E27FC236}">
                <a16:creationId xmlns:a16="http://schemas.microsoft.com/office/drawing/2014/main" id="{B0B3A26B-D922-705B-EBB3-D16883188A1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09958" y="2743343"/>
            <a:ext cx="783162" cy="783162"/>
          </a:xfrm>
          <a:prstGeom prst="rect">
            <a:avLst/>
          </a:prstGeom>
          <a:noFill/>
          <a:ln w="9525" cap="flat" cmpd="sng" algn="ctr">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67" name="TextBox 85">
            <a:extLst>
              <a:ext uri="{FF2B5EF4-FFF2-40B4-BE49-F238E27FC236}">
                <a16:creationId xmlns:a16="http://schemas.microsoft.com/office/drawing/2014/main" id="{DC3E2D03-50A2-1912-D823-BC123A7C61E7}"/>
              </a:ext>
            </a:extLst>
          </p:cNvPr>
          <p:cNvSpPr txBox="1"/>
          <p:nvPr/>
        </p:nvSpPr>
        <p:spPr>
          <a:xfrm>
            <a:off x="3698441" y="3568376"/>
            <a:ext cx="1206196" cy="4616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Portier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collectif</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68" name="Picture 67">
            <a:extLst>
              <a:ext uri="{FF2B5EF4-FFF2-40B4-BE49-F238E27FC236}">
                <a16:creationId xmlns:a16="http://schemas.microsoft.com/office/drawing/2014/main" id="{2B3DF1FE-1C0F-9103-D581-4F66707C453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84836" y="2743343"/>
            <a:ext cx="783162" cy="783162"/>
          </a:xfrm>
          <a:prstGeom prst="rect">
            <a:avLst/>
          </a:prstGeom>
          <a:noFill/>
          <a:ln w="9525" cap="flat" cmpd="sng" algn="ctr">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69" name="TextBox 87">
            <a:extLst>
              <a:ext uri="{FF2B5EF4-FFF2-40B4-BE49-F238E27FC236}">
                <a16:creationId xmlns:a16="http://schemas.microsoft.com/office/drawing/2014/main" id="{3CFA25D9-5B87-7C2F-CD29-1F06EF8A3DB0}"/>
              </a:ext>
            </a:extLst>
          </p:cNvPr>
          <p:cNvSpPr txBox="1"/>
          <p:nvPr/>
        </p:nvSpPr>
        <p:spPr>
          <a:xfrm>
            <a:off x="4568280" y="3533674"/>
            <a:ext cx="1206196" cy="8309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Centrale gestion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contrôle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d'accès</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70" name="Picture 75">
            <a:extLst>
              <a:ext uri="{FF2B5EF4-FFF2-40B4-BE49-F238E27FC236}">
                <a16:creationId xmlns:a16="http://schemas.microsoft.com/office/drawing/2014/main" id="{ADA9D2FE-7847-AEC6-2361-61CA56BC9ECF}"/>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50433" y="2743343"/>
            <a:ext cx="783162" cy="783162"/>
          </a:xfrm>
          <a:prstGeom prst="rect">
            <a:avLst/>
          </a:prstGeom>
          <a:solidFill>
            <a:srgbClr val="FABC15"/>
          </a:solidFill>
          <a:ln w="9525" cap="flat" cmpd="sng" algn="ctr">
            <a:solidFill>
              <a:srgbClr val="808080"/>
            </a:solidFill>
            <a:prstDash val="solid"/>
            <a:round/>
            <a:headEnd type="none" w="med" len="med"/>
            <a:tailEnd type="none" w="med" len="med"/>
          </a:ln>
        </p:spPr>
      </p:pic>
      <p:sp>
        <p:nvSpPr>
          <p:cNvPr id="71" name="TextBox 89">
            <a:extLst>
              <a:ext uri="{FF2B5EF4-FFF2-40B4-BE49-F238E27FC236}">
                <a16:creationId xmlns:a16="http://schemas.microsoft.com/office/drawing/2014/main" id="{90D90B64-DF4F-6957-64B9-E4C751B83346}"/>
              </a:ext>
            </a:extLst>
          </p:cNvPr>
          <p:cNvSpPr txBox="1"/>
          <p:nvPr/>
        </p:nvSpPr>
        <p:spPr>
          <a:xfrm>
            <a:off x="5438916" y="3533674"/>
            <a:ext cx="120619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Gâche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contrôle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d'accès</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72" name="Picture 72">
            <a:extLst>
              <a:ext uri="{FF2B5EF4-FFF2-40B4-BE49-F238E27FC236}">
                <a16:creationId xmlns:a16="http://schemas.microsoft.com/office/drawing/2014/main" id="{4BA0F391-5890-712A-C8A2-72E086C44C60}"/>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784836" y="4582024"/>
            <a:ext cx="783162" cy="783162"/>
          </a:xfrm>
          <a:prstGeom prst="rect">
            <a:avLst/>
          </a:prstGeom>
          <a:noFill/>
          <a:ln w="9525" cap="flat" cmpd="sng" algn="ctr">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73" name="TextBox 91">
            <a:extLst>
              <a:ext uri="{FF2B5EF4-FFF2-40B4-BE49-F238E27FC236}">
                <a16:creationId xmlns:a16="http://schemas.microsoft.com/office/drawing/2014/main" id="{9624746F-4EEF-861F-D221-6C8221611FAF}"/>
              </a:ext>
            </a:extLst>
          </p:cNvPr>
          <p:cNvSpPr txBox="1"/>
          <p:nvPr/>
        </p:nvSpPr>
        <p:spPr>
          <a:xfrm>
            <a:off x="4573319" y="5383318"/>
            <a:ext cx="120619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Lecteur</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contrôle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d'accès</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74" name="Picture 77">
            <a:extLst>
              <a:ext uri="{FF2B5EF4-FFF2-40B4-BE49-F238E27FC236}">
                <a16:creationId xmlns:a16="http://schemas.microsoft.com/office/drawing/2014/main" id="{172087C1-9A05-EFCF-1A21-EA2C7607CB88}"/>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50433" y="4582024"/>
            <a:ext cx="783162" cy="783162"/>
          </a:xfrm>
          <a:prstGeom prst="rect">
            <a:avLst/>
          </a:prstGeom>
          <a:solidFill>
            <a:srgbClr val="FABC15"/>
          </a:solidFill>
          <a:ln w="9525" cap="flat" cmpd="sng" algn="ctr">
            <a:solidFill>
              <a:srgbClr val="808080"/>
            </a:solidFill>
            <a:prstDash val="solid"/>
            <a:round/>
            <a:headEnd type="none" w="med" len="med"/>
            <a:tailEnd type="none" w="med" len="med"/>
          </a:ln>
        </p:spPr>
      </p:pic>
      <p:sp>
        <p:nvSpPr>
          <p:cNvPr id="75" name="TextBox 93">
            <a:extLst>
              <a:ext uri="{FF2B5EF4-FFF2-40B4-BE49-F238E27FC236}">
                <a16:creationId xmlns:a16="http://schemas.microsoft.com/office/drawing/2014/main" id="{26EDDEE2-83A1-21E7-813D-0CE413D23524}"/>
              </a:ext>
            </a:extLst>
          </p:cNvPr>
          <p:cNvSpPr txBox="1"/>
          <p:nvPr/>
        </p:nvSpPr>
        <p:spPr>
          <a:xfrm>
            <a:off x="5438916" y="5383318"/>
            <a:ext cx="120619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Ventouse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contrôle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d'accès</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76" name="Picture 75">
            <a:extLst>
              <a:ext uri="{FF2B5EF4-FFF2-40B4-BE49-F238E27FC236}">
                <a16:creationId xmlns:a16="http://schemas.microsoft.com/office/drawing/2014/main" id="{0BAE08E9-1C0B-BF3A-7B98-4F4F8C35DD1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68107" y="2743343"/>
            <a:ext cx="783162" cy="783162"/>
          </a:xfrm>
          <a:prstGeom prst="rect">
            <a:avLst/>
          </a:prstGeom>
          <a:solidFill>
            <a:srgbClr val="FABC15"/>
          </a:solidFill>
          <a:ln w="9525" cap="flat" cmpd="sng" algn="ctr">
            <a:solidFill>
              <a:srgbClr val="808080"/>
            </a:solidFill>
            <a:prstDash val="solid"/>
            <a:round/>
            <a:headEnd type="none" w="med" len="med"/>
            <a:tailEnd type="none" w="med" len="med"/>
          </a:ln>
        </p:spPr>
      </p:pic>
      <p:sp>
        <p:nvSpPr>
          <p:cNvPr id="77" name="TextBox 95">
            <a:extLst>
              <a:ext uri="{FF2B5EF4-FFF2-40B4-BE49-F238E27FC236}">
                <a16:creationId xmlns:a16="http://schemas.microsoft.com/office/drawing/2014/main" id="{F529D32F-4E78-C3E7-AF5C-07772282A2B7}"/>
              </a:ext>
            </a:extLst>
          </p:cNvPr>
          <p:cNvSpPr txBox="1"/>
          <p:nvPr/>
        </p:nvSpPr>
        <p:spPr>
          <a:xfrm>
            <a:off x="7356590" y="3533674"/>
            <a:ext cx="120619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Gâche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contrôle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d'accès</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78" name="Picture 77">
            <a:extLst>
              <a:ext uri="{FF2B5EF4-FFF2-40B4-BE49-F238E27FC236}">
                <a16:creationId xmlns:a16="http://schemas.microsoft.com/office/drawing/2014/main" id="{F98B4542-B0A7-12BC-63F2-23897F33E4D3}"/>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68107" y="4582024"/>
            <a:ext cx="783162" cy="783162"/>
          </a:xfrm>
          <a:prstGeom prst="rect">
            <a:avLst/>
          </a:prstGeom>
          <a:solidFill>
            <a:srgbClr val="FABC15"/>
          </a:solidFill>
          <a:ln w="9525" cap="flat" cmpd="sng" algn="ctr">
            <a:solidFill>
              <a:srgbClr val="808080"/>
            </a:solidFill>
            <a:prstDash val="solid"/>
            <a:round/>
            <a:headEnd type="none" w="med" len="med"/>
            <a:tailEnd type="none" w="med" len="med"/>
          </a:ln>
        </p:spPr>
      </p:pic>
      <p:sp>
        <p:nvSpPr>
          <p:cNvPr id="79" name="TextBox 97">
            <a:extLst>
              <a:ext uri="{FF2B5EF4-FFF2-40B4-BE49-F238E27FC236}">
                <a16:creationId xmlns:a16="http://schemas.microsoft.com/office/drawing/2014/main" id="{33777360-E487-806F-FB5C-591581B1048E}"/>
              </a:ext>
            </a:extLst>
          </p:cNvPr>
          <p:cNvSpPr txBox="1"/>
          <p:nvPr/>
        </p:nvSpPr>
        <p:spPr>
          <a:xfrm>
            <a:off x="7356590" y="5383318"/>
            <a:ext cx="120619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Ventouse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contrôle</a:t>
            </a:r>
            <a:r>
              <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a:ea typeface="+mn-ea"/>
                <a:cs typeface="+mn-cs"/>
                <a:sym typeface="Helvetica"/>
              </a:rPr>
              <a:t>d'accès</a:t>
            </a:r>
            <a:endParaRPr kumimoji="0" lang="en-US" sz="1200" b="0" i="0" u="none" strike="noStrike" kern="0" cap="none" spc="0" normalizeH="0" baseline="0" noProof="0">
              <a:ln>
                <a:noFill/>
              </a:ln>
              <a:solidFill>
                <a:srgbClr val="4D4D4D"/>
              </a:solidFill>
              <a:effectLst/>
              <a:uLnTx/>
              <a:uFillTx/>
              <a:latin typeface="Century Gothic"/>
              <a:ea typeface="+mn-ea"/>
              <a:cs typeface="+mn-cs"/>
              <a:sym typeface="Helvetica"/>
            </a:endParaRPr>
          </a:p>
        </p:txBody>
      </p:sp>
      <p:pic>
        <p:nvPicPr>
          <p:cNvPr id="80" name="Picture 76">
            <a:extLst>
              <a:ext uri="{FF2B5EF4-FFF2-40B4-BE49-F238E27FC236}">
                <a16:creationId xmlns:a16="http://schemas.microsoft.com/office/drawing/2014/main" id="{026335DE-9369-4D11-C9B7-CFF0C4FED929}"/>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9882723" y="2743343"/>
            <a:ext cx="783162" cy="783162"/>
          </a:xfrm>
          <a:prstGeom prst="rect">
            <a:avLst/>
          </a:prstGeom>
          <a:noFill/>
          <a:ln w="9525" cap="flat" cmpd="sng" algn="ctr">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81" name="ee4pHeader2">
            <a:extLst>
              <a:ext uri="{FF2B5EF4-FFF2-40B4-BE49-F238E27FC236}">
                <a16:creationId xmlns:a16="http://schemas.microsoft.com/office/drawing/2014/main" id="{4788A80D-D990-C9F3-0B95-42F46423315A}"/>
              </a:ext>
            </a:extLst>
          </p:cNvPr>
          <p:cNvSpPr txBox="1"/>
          <p:nvPr/>
        </p:nvSpPr>
        <p:spPr>
          <a:xfrm>
            <a:off x="9428991" y="3533674"/>
            <a:ext cx="1690626" cy="553998"/>
          </a:xfrm>
          <a:prstGeom prst="rect">
            <a:avLst/>
          </a:prstGeom>
          <a:noFill/>
          <a:ln cap="rnd">
            <a:noFill/>
          </a:ln>
        </p:spPr>
        <p:txBody>
          <a:bodyPr vert="horz" wrap="square" lIns="0" tIns="0" rIns="0" bIns="0" rtlCol="0" anchor="ctr" anchorCtr="0">
            <a:spAutoFit/>
          </a:bodyPr>
          <a:lstStyle/>
          <a:p>
            <a:pPr marL="0" marR="0" lvl="0" indent="0" algn="ctr" defTabSz="914400" rtl="0" eaLnBrk="1" fontAlgn="auto" latinLnBrk="0" hangingPunct="0">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a:ln>
                  <a:noFill/>
                </a:ln>
                <a:solidFill>
                  <a:srgbClr val="4D4D4D"/>
                </a:solidFill>
                <a:effectLst/>
                <a:uLnTx/>
                <a:uFillTx/>
                <a:latin typeface="Century Gothic" panose="020B0502020202020204" pitchFamily="34" charset="0"/>
                <a:ea typeface="+mn-ea"/>
                <a:cs typeface="+mn-cs"/>
                <a:sym typeface="Helvetica"/>
              </a:rPr>
              <a:t>CDVI </a:t>
            </a:r>
            <a:r>
              <a:rPr kumimoji="0" lang="en-US" sz="1200" b="0" i="0" u="none" strike="noStrike" kern="0" cap="none" spc="0" normalizeH="0" baseline="0" noProof="0" err="1">
                <a:ln>
                  <a:noFill/>
                </a:ln>
                <a:solidFill>
                  <a:srgbClr val="4D4D4D"/>
                </a:solidFill>
                <a:effectLst/>
                <a:uLnTx/>
                <a:uFillTx/>
                <a:latin typeface="Century Gothic" panose="020B0502020202020204" pitchFamily="34" charset="0"/>
                <a:ea typeface="+mn-ea"/>
                <a:cs typeface="+mn-cs"/>
                <a:sym typeface="Helvetica"/>
              </a:rPr>
              <a:t>Gâche</a:t>
            </a:r>
            <a:r>
              <a:rPr kumimoji="0" lang="en-US" sz="1200" b="0" i="0" u="none" strike="noStrike" kern="0" cap="none" spc="0" normalizeH="0" baseline="0" noProof="0">
                <a:ln>
                  <a:noFill/>
                </a:ln>
                <a:solidFill>
                  <a:srgbClr val="4D4D4D"/>
                </a:solidFill>
                <a:effectLst/>
                <a:uLnTx/>
                <a:uFillTx/>
                <a:latin typeface="Century Gothic" panose="020B0502020202020204" pitchFamily="34" charset="0"/>
                <a:ea typeface="+mn-ea"/>
                <a:cs typeface="+mn-cs"/>
                <a:sym typeface="Helvetica"/>
              </a:rPr>
              <a:t> + </a:t>
            </a:r>
            <a:r>
              <a:rPr kumimoji="0" lang="en-US" sz="1200" b="0" i="0" u="none" strike="noStrike" kern="0" cap="none" spc="0" normalizeH="0" baseline="0" noProof="0" err="1">
                <a:ln>
                  <a:noFill/>
                </a:ln>
                <a:solidFill>
                  <a:srgbClr val="4D4D4D"/>
                </a:solidFill>
                <a:effectLst/>
                <a:uLnTx/>
                <a:uFillTx/>
                <a:latin typeface="Century Gothic" panose="020B0502020202020204" pitchFamily="34" charset="0"/>
                <a:ea typeface="+mn-ea"/>
                <a:cs typeface="+mn-cs"/>
                <a:sym typeface="Helvetica"/>
              </a:rPr>
              <a:t>têtière</a:t>
            </a:r>
            <a:r>
              <a:rPr kumimoji="0" lang="en-US" sz="1200" b="0" i="0" u="none" strike="noStrike" kern="0" cap="none" spc="0" normalizeH="0" baseline="0" noProof="0">
                <a:ln>
                  <a:noFill/>
                </a:ln>
                <a:solidFill>
                  <a:srgbClr val="4D4D4D"/>
                </a:solidFill>
                <a:effectLst/>
                <a:uLnTx/>
                <a:uFillTx/>
                <a:latin typeface="Century Gothic" panose="020B0502020202020204" pitchFamily="34" charset="0"/>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panose="020B0502020202020204" pitchFamily="34" charset="0"/>
                <a:ea typeface="+mn-ea"/>
                <a:cs typeface="+mn-cs"/>
                <a:sym typeface="Helvetica"/>
              </a:rPr>
              <a:t>symétrique</a:t>
            </a:r>
            <a:r>
              <a:rPr kumimoji="0" lang="en-US" sz="1200" b="0" i="0" u="none" strike="noStrike" kern="0" cap="none" spc="0" normalizeH="0" baseline="0" noProof="0">
                <a:ln>
                  <a:noFill/>
                </a:ln>
                <a:solidFill>
                  <a:srgbClr val="4D4D4D"/>
                </a:solidFill>
                <a:effectLst/>
                <a:uLnTx/>
                <a:uFillTx/>
                <a:latin typeface="Century Gothic" panose="020B0502020202020204" pitchFamily="34" charset="0"/>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panose="020B0502020202020204" pitchFamily="34" charset="0"/>
                <a:ea typeface="+mn-ea"/>
                <a:cs typeface="+mn-cs"/>
                <a:sym typeface="Helvetica"/>
              </a:rPr>
              <a:t>émission</a:t>
            </a:r>
            <a:r>
              <a:rPr kumimoji="0" lang="en-US" sz="1200" b="0" i="0" u="none" strike="noStrike" kern="0" cap="none" spc="0" normalizeH="0" baseline="0" noProof="0">
                <a:ln>
                  <a:noFill/>
                </a:ln>
                <a:solidFill>
                  <a:srgbClr val="4D4D4D"/>
                </a:solidFill>
                <a:effectLst/>
                <a:uLnTx/>
                <a:uFillTx/>
                <a:latin typeface="Century Gothic" panose="020B0502020202020204" pitchFamily="34" charset="0"/>
                <a:ea typeface="+mn-ea"/>
                <a:cs typeface="+mn-cs"/>
                <a:sym typeface="Helvetica"/>
              </a:rPr>
              <a:t> 2 temps 12V AC/DC</a:t>
            </a:r>
          </a:p>
        </p:txBody>
      </p:sp>
      <p:pic>
        <p:nvPicPr>
          <p:cNvPr id="82" name="Picture 70">
            <a:extLst>
              <a:ext uri="{FF2B5EF4-FFF2-40B4-BE49-F238E27FC236}">
                <a16:creationId xmlns:a16="http://schemas.microsoft.com/office/drawing/2014/main" id="{89CB0563-90F4-B3B0-5300-68730F6C97DC}"/>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882723" y="4582024"/>
            <a:ext cx="783162" cy="783162"/>
          </a:xfrm>
          <a:prstGeom prst="rect">
            <a:avLst/>
          </a:prstGeom>
          <a:noFill/>
          <a:ln w="9525" cap="flat" cmpd="sng" algn="ctr">
            <a:solidFill>
              <a:srgbClr val="808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pic>
      <p:sp>
        <p:nvSpPr>
          <p:cNvPr id="83" name="ee4pHeader2">
            <a:extLst>
              <a:ext uri="{FF2B5EF4-FFF2-40B4-BE49-F238E27FC236}">
                <a16:creationId xmlns:a16="http://schemas.microsoft.com/office/drawing/2014/main" id="{0640A075-69C5-D561-5AF4-F9E65114B86E}"/>
              </a:ext>
            </a:extLst>
          </p:cNvPr>
          <p:cNvSpPr txBox="1"/>
          <p:nvPr/>
        </p:nvSpPr>
        <p:spPr>
          <a:xfrm>
            <a:off x="9428991" y="5383318"/>
            <a:ext cx="1690626" cy="553998"/>
          </a:xfrm>
          <a:prstGeom prst="rect">
            <a:avLst/>
          </a:prstGeom>
          <a:noFill/>
          <a:ln cap="rnd">
            <a:noFill/>
          </a:ln>
        </p:spPr>
        <p:txBody>
          <a:bodyPr vert="horz" wrap="square" lIns="0" tIns="0" rIns="0" bIns="0" rtlCol="0" anchor="ctr" anchorCtr="0">
            <a:spAutoFit/>
          </a:bodyPr>
          <a:lstStyle/>
          <a:p>
            <a:pPr marL="0" marR="0" lvl="0" indent="0" algn="ctr" defTabSz="914400" rtl="0" eaLnBrk="1" fontAlgn="auto" latinLnBrk="0" hangingPunct="0">
              <a:lnSpc>
                <a:spcPct val="100000"/>
              </a:lnSpc>
              <a:spcBef>
                <a:spcPts val="0"/>
              </a:spcBef>
              <a:spcAft>
                <a:spcPts val="0"/>
              </a:spcAft>
              <a:buClrTx/>
              <a:buSzPct val="100000"/>
              <a:buFont typeface="Trebuchet MS" panose="020B0603020202020204" pitchFamily="34" charset="0"/>
              <a:buChar char="​"/>
              <a:tabLst/>
              <a:defRPr/>
            </a:pPr>
            <a:r>
              <a:rPr kumimoji="0" lang="en-US" sz="1200" b="0" i="0" u="none" strike="noStrike" kern="0" cap="none" spc="0" normalizeH="0" baseline="0" noProof="0" err="1">
                <a:ln>
                  <a:noFill/>
                </a:ln>
                <a:solidFill>
                  <a:srgbClr val="4D4D4D"/>
                </a:solidFill>
                <a:effectLst/>
                <a:uLnTx/>
                <a:uFillTx/>
                <a:latin typeface="Century Gothic" panose="020B0502020202020204" pitchFamily="34" charset="0"/>
                <a:ea typeface="+mn-ea"/>
                <a:cs typeface="+mn-cs"/>
                <a:sym typeface="Helvetica"/>
              </a:rPr>
              <a:t>Urmet</a:t>
            </a:r>
            <a:r>
              <a:rPr kumimoji="0" lang="en-US" sz="1200" b="0" i="0" u="none" strike="noStrike" kern="0" cap="none" spc="0" normalizeH="0" baseline="0" noProof="0">
                <a:ln>
                  <a:noFill/>
                </a:ln>
                <a:solidFill>
                  <a:srgbClr val="4D4D4D"/>
                </a:solidFill>
                <a:effectLst/>
                <a:uLnTx/>
                <a:uFillTx/>
                <a:latin typeface="Century Gothic" panose="020B0502020202020204" pitchFamily="34" charset="0"/>
                <a:ea typeface="+mn-ea"/>
                <a:cs typeface="+mn-cs"/>
                <a:sym typeface="Helvetica"/>
              </a:rPr>
              <a:t> France </a:t>
            </a:r>
            <a:r>
              <a:rPr kumimoji="0" lang="en-US" sz="1200" b="0" i="0" u="none" strike="noStrike" kern="0" cap="none" spc="0" normalizeH="0" baseline="0" noProof="0" err="1">
                <a:ln>
                  <a:noFill/>
                </a:ln>
                <a:solidFill>
                  <a:srgbClr val="4D4D4D"/>
                </a:solidFill>
                <a:effectLst/>
                <a:uLnTx/>
                <a:uFillTx/>
                <a:latin typeface="Century Gothic" panose="020B0502020202020204" pitchFamily="34" charset="0"/>
                <a:ea typeface="+mn-ea"/>
                <a:cs typeface="+mn-cs"/>
                <a:sym typeface="Helvetica"/>
              </a:rPr>
              <a:t>Ventouse</a:t>
            </a:r>
            <a:r>
              <a:rPr kumimoji="0" lang="en-US" sz="1200" b="0" i="0" u="none" strike="noStrike" kern="0" cap="none" spc="0" normalizeH="0" baseline="0" noProof="0">
                <a:ln>
                  <a:noFill/>
                </a:ln>
                <a:solidFill>
                  <a:srgbClr val="4D4D4D"/>
                </a:solidFill>
                <a:effectLst/>
                <a:uLnTx/>
                <a:uFillTx/>
                <a:latin typeface="Century Gothic" panose="020B0502020202020204" pitchFamily="34" charset="0"/>
                <a:ea typeface="+mn-ea"/>
                <a:cs typeface="+mn-cs"/>
                <a:sym typeface="Helvetica"/>
              </a:rPr>
              <a:t> </a:t>
            </a:r>
            <a:r>
              <a:rPr kumimoji="0" lang="en-US" sz="1200" b="0" i="0" u="none" strike="noStrike" kern="0" cap="none" spc="0" normalizeH="0" baseline="0" noProof="0" err="1">
                <a:ln>
                  <a:noFill/>
                </a:ln>
                <a:solidFill>
                  <a:srgbClr val="4D4D4D"/>
                </a:solidFill>
                <a:effectLst/>
                <a:uLnTx/>
                <a:uFillTx/>
                <a:latin typeface="Century Gothic" panose="020B0502020202020204" pitchFamily="34" charset="0"/>
                <a:ea typeface="+mn-ea"/>
                <a:cs typeface="+mn-cs"/>
                <a:sym typeface="Helvetica"/>
              </a:rPr>
              <a:t>Encastrée</a:t>
            </a:r>
            <a:r>
              <a:rPr kumimoji="0" lang="en-US" sz="1200" b="0" i="0" u="none" strike="noStrike" kern="0" cap="none" spc="0" normalizeH="0" baseline="0" noProof="0">
                <a:ln>
                  <a:noFill/>
                </a:ln>
                <a:solidFill>
                  <a:srgbClr val="4D4D4D"/>
                </a:solidFill>
                <a:effectLst/>
                <a:uLnTx/>
                <a:uFillTx/>
                <a:latin typeface="Century Gothic" panose="020B0502020202020204" pitchFamily="34" charset="0"/>
                <a:ea typeface="+mn-ea"/>
                <a:cs typeface="+mn-cs"/>
                <a:sym typeface="Helvetica"/>
              </a:rPr>
              <a:t> 300K +Led+</a:t>
            </a:r>
          </a:p>
        </p:txBody>
      </p:sp>
      <p:cxnSp>
        <p:nvCxnSpPr>
          <p:cNvPr id="84" name="Straight Connector 107">
            <a:extLst>
              <a:ext uri="{FF2B5EF4-FFF2-40B4-BE49-F238E27FC236}">
                <a16:creationId xmlns:a16="http://schemas.microsoft.com/office/drawing/2014/main" id="{8DA025E2-F364-E4C0-0056-977038CB8D64}"/>
              </a:ext>
            </a:extLst>
          </p:cNvPr>
          <p:cNvCxnSpPr/>
          <p:nvPr/>
        </p:nvCxnSpPr>
        <p:spPr>
          <a:xfrm>
            <a:off x="3453553" y="2651760"/>
            <a:ext cx="0" cy="3352646"/>
          </a:xfrm>
          <a:prstGeom prst="line">
            <a:avLst/>
          </a:prstGeom>
          <a:ln w="19050" cap="rnd" cmpd="sng" algn="ctr">
            <a:solidFill>
              <a:srgbClr val="B2B2B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oup 108">
            <a:extLst>
              <a:ext uri="{FF2B5EF4-FFF2-40B4-BE49-F238E27FC236}">
                <a16:creationId xmlns:a16="http://schemas.microsoft.com/office/drawing/2014/main" id="{A15DB486-FF1B-A482-A3FD-438AC0DEBF34}"/>
              </a:ext>
            </a:extLst>
          </p:cNvPr>
          <p:cNvGrpSpPr/>
          <p:nvPr/>
        </p:nvGrpSpPr>
        <p:grpSpPr>
          <a:xfrm>
            <a:off x="3305818" y="4174633"/>
            <a:ext cx="306171" cy="306910"/>
            <a:chOff x="5942914" y="3833749"/>
            <a:chExt cx="306171" cy="306910"/>
          </a:xfrm>
        </p:grpSpPr>
        <p:sp>
          <p:nvSpPr>
            <p:cNvPr id="86" name="Freeform 94">
              <a:extLst>
                <a:ext uri="{FF2B5EF4-FFF2-40B4-BE49-F238E27FC236}">
                  <a16:creationId xmlns:a16="http://schemas.microsoft.com/office/drawing/2014/main" id="{2C3571D4-FFD9-3E0A-A590-66A6BC0605B7}"/>
                </a:ext>
              </a:extLst>
            </p:cNvPr>
            <p:cNvSpPr>
              <a:spLocks/>
            </p:cNvSpPr>
            <p:nvPr/>
          </p:nvSpPr>
          <p:spPr bwMode="gray">
            <a:xfrm>
              <a:off x="5942914" y="3833749"/>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accent1">
                <a:lumMod val="75000"/>
              </a:schemeClr>
            </a:solidFill>
            <a:ln>
              <a:solidFill>
                <a:schemeClr val="accent1">
                  <a:lumMod val="75000"/>
                </a:schemeClr>
              </a:solidFill>
            </a:ln>
          </p:spPr>
          <p:txBody>
            <a:bodyPr vert="horz" wrap="square" lIns="88641" tIns="44321" rIns="88641" bIns="44321" numCol="1" anchor="t" anchorCtr="0" compatLnSpc="1">
              <a:prstTxWarp prst="textNoShape">
                <a:avLst/>
              </a:prstTxWarp>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E6F73"/>
                </a:solidFill>
                <a:effectLst/>
                <a:uLnTx/>
                <a:uFillTx/>
                <a:latin typeface="Century Gothic"/>
                <a:ea typeface="+mn-ea"/>
                <a:cs typeface="+mn-cs"/>
                <a:sym typeface="Helvetica"/>
              </a:endParaRPr>
            </a:p>
          </p:txBody>
        </p:sp>
        <p:sp>
          <p:nvSpPr>
            <p:cNvPr id="87" name="Freeform 95">
              <a:extLst>
                <a:ext uri="{FF2B5EF4-FFF2-40B4-BE49-F238E27FC236}">
                  <a16:creationId xmlns:a16="http://schemas.microsoft.com/office/drawing/2014/main" id="{941929A5-E6B1-6015-F38E-F5A14EEF2A2C}"/>
                </a:ext>
              </a:extLst>
            </p:cNvPr>
            <p:cNvSpPr>
              <a:spLocks/>
            </p:cNvSpPr>
            <p:nvPr/>
          </p:nvSpPr>
          <p:spPr bwMode="gray">
            <a:xfrm>
              <a:off x="605934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E6F73"/>
                </a:solidFill>
                <a:effectLst/>
                <a:uLnTx/>
                <a:uFillTx/>
                <a:latin typeface="Century Gothic"/>
                <a:ea typeface="+mn-ea"/>
                <a:cs typeface="+mn-cs"/>
                <a:sym typeface="Helvetica"/>
              </a:endParaRPr>
            </a:p>
          </p:txBody>
        </p:sp>
      </p:grpSp>
      <p:cxnSp>
        <p:nvCxnSpPr>
          <p:cNvPr id="88" name="Straight Connector 112">
            <a:extLst>
              <a:ext uri="{FF2B5EF4-FFF2-40B4-BE49-F238E27FC236}">
                <a16:creationId xmlns:a16="http://schemas.microsoft.com/office/drawing/2014/main" id="{FFB00DC0-3F31-181A-9FC0-85195D6353B8}"/>
              </a:ext>
            </a:extLst>
          </p:cNvPr>
          <p:cNvCxnSpPr/>
          <p:nvPr/>
        </p:nvCxnSpPr>
        <p:spPr>
          <a:xfrm>
            <a:off x="7030309" y="2651760"/>
            <a:ext cx="0" cy="3352647"/>
          </a:xfrm>
          <a:prstGeom prst="line">
            <a:avLst/>
          </a:prstGeom>
          <a:ln w="19050" cap="rnd" cmpd="sng" algn="ctr">
            <a:solidFill>
              <a:srgbClr val="B2B2B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113">
            <a:extLst>
              <a:ext uri="{FF2B5EF4-FFF2-40B4-BE49-F238E27FC236}">
                <a16:creationId xmlns:a16="http://schemas.microsoft.com/office/drawing/2014/main" id="{BA278C66-1000-92B6-933B-3047478EB483}"/>
              </a:ext>
            </a:extLst>
          </p:cNvPr>
          <p:cNvGrpSpPr/>
          <p:nvPr/>
        </p:nvGrpSpPr>
        <p:grpSpPr>
          <a:xfrm>
            <a:off x="6882574" y="4166162"/>
            <a:ext cx="306171" cy="306910"/>
            <a:chOff x="5942914" y="3825278"/>
            <a:chExt cx="306171" cy="306910"/>
          </a:xfrm>
        </p:grpSpPr>
        <p:sp>
          <p:nvSpPr>
            <p:cNvPr id="90" name="Freeform 94">
              <a:extLst>
                <a:ext uri="{FF2B5EF4-FFF2-40B4-BE49-F238E27FC236}">
                  <a16:creationId xmlns:a16="http://schemas.microsoft.com/office/drawing/2014/main" id="{F67D8745-DD55-7E12-E016-0BEA8B20AF13}"/>
                </a:ext>
              </a:extLst>
            </p:cNvPr>
            <p:cNvSpPr>
              <a:spLocks/>
            </p:cNvSpPr>
            <p:nvPr/>
          </p:nvSpPr>
          <p:spPr bwMode="gray">
            <a:xfrm>
              <a:off x="5942914" y="3825278"/>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accent1">
                <a:lumMod val="75000"/>
              </a:schemeClr>
            </a:solidFill>
            <a:ln>
              <a:solidFill>
                <a:schemeClr val="accent1">
                  <a:lumMod val="75000"/>
                </a:schemeClr>
              </a:solidFill>
            </a:ln>
          </p:spPr>
          <p:txBody>
            <a:bodyPr vert="horz" wrap="square" lIns="88641" tIns="44321" rIns="88641" bIns="44321" numCol="1" anchor="t" anchorCtr="0" compatLnSpc="1">
              <a:prstTxWarp prst="textNoShape">
                <a:avLst/>
              </a:prstTxWarp>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E6F73"/>
                </a:solidFill>
                <a:effectLst/>
                <a:uLnTx/>
                <a:uFillTx/>
                <a:latin typeface="Century Gothic"/>
                <a:ea typeface="+mn-ea"/>
                <a:cs typeface="+mn-cs"/>
                <a:sym typeface="Helvetica"/>
              </a:endParaRPr>
            </a:p>
          </p:txBody>
        </p:sp>
        <p:sp>
          <p:nvSpPr>
            <p:cNvPr id="91" name="Freeform 95">
              <a:extLst>
                <a:ext uri="{FF2B5EF4-FFF2-40B4-BE49-F238E27FC236}">
                  <a16:creationId xmlns:a16="http://schemas.microsoft.com/office/drawing/2014/main" id="{D7B5CC07-CB81-F3BE-EE9C-EF1302515F64}"/>
                </a:ext>
              </a:extLst>
            </p:cNvPr>
            <p:cNvSpPr>
              <a:spLocks/>
            </p:cNvSpPr>
            <p:nvPr/>
          </p:nvSpPr>
          <p:spPr bwMode="gray">
            <a:xfrm>
              <a:off x="6059345" y="3867538"/>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E6F73"/>
                </a:solidFill>
                <a:effectLst/>
                <a:uLnTx/>
                <a:uFillTx/>
                <a:latin typeface="Century Gothic"/>
                <a:ea typeface="+mn-ea"/>
                <a:cs typeface="+mn-cs"/>
                <a:sym typeface="Helvetica"/>
              </a:endParaRPr>
            </a:p>
          </p:txBody>
        </p:sp>
      </p:grpSp>
      <p:sp>
        <p:nvSpPr>
          <p:cNvPr id="92" name="ee4pHeader3">
            <a:extLst>
              <a:ext uri="{FF2B5EF4-FFF2-40B4-BE49-F238E27FC236}">
                <a16:creationId xmlns:a16="http://schemas.microsoft.com/office/drawing/2014/main" id="{33653B85-1400-2CFF-12C1-DD53A423125F}"/>
              </a:ext>
            </a:extLst>
          </p:cNvPr>
          <p:cNvSpPr txBox="1"/>
          <p:nvPr/>
        </p:nvSpPr>
        <p:spPr>
          <a:xfrm>
            <a:off x="9713928" y="1331654"/>
            <a:ext cx="2215077" cy="538839"/>
          </a:xfrm>
          <a:prstGeom prst="rect">
            <a:avLst/>
          </a:prstGeom>
          <a:noFill/>
          <a:ln cap="rnd">
            <a:noFill/>
          </a:ln>
        </p:spPr>
        <p:txBody>
          <a:bodyPr vert="horz" wrap="square" lIns="0" tIns="0" rIns="0" bIns="0" rtlCol="0" anchor="b" anchorCtr="0">
            <a:noAutofit/>
          </a:bodyPr>
          <a:lstStyle/>
          <a:p>
            <a:pPr marL="0" marR="0" lvl="3"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C4D8E">
                    <a:lumMod val="100000"/>
                  </a:srgbClr>
                </a:solidFill>
                <a:effectLst/>
                <a:uLnTx/>
                <a:uFillTx/>
                <a:ea typeface="+mn-ea"/>
                <a:cs typeface="+mn-cs"/>
                <a:sym typeface="Helvetica"/>
              </a:rPr>
              <a:t>References to recommend</a:t>
            </a:r>
          </a:p>
        </p:txBody>
      </p:sp>
      <p:cxnSp>
        <p:nvCxnSpPr>
          <p:cNvPr id="93" name="Straight Arrow Connector 6">
            <a:extLst>
              <a:ext uri="{FF2B5EF4-FFF2-40B4-BE49-F238E27FC236}">
                <a16:creationId xmlns:a16="http://schemas.microsoft.com/office/drawing/2014/main" id="{E3A2BC7A-9477-1D76-D37B-8868F3C3F11F}"/>
              </a:ext>
            </a:extLst>
          </p:cNvPr>
          <p:cNvCxnSpPr/>
          <p:nvPr/>
        </p:nvCxnSpPr>
        <p:spPr>
          <a:xfrm>
            <a:off x="8665002" y="3134924"/>
            <a:ext cx="866273" cy="0"/>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127">
            <a:extLst>
              <a:ext uri="{FF2B5EF4-FFF2-40B4-BE49-F238E27FC236}">
                <a16:creationId xmlns:a16="http://schemas.microsoft.com/office/drawing/2014/main" id="{44161215-08C0-EE2F-B74F-9C8F68A5EFB8}"/>
              </a:ext>
            </a:extLst>
          </p:cNvPr>
          <p:cNvCxnSpPr/>
          <p:nvPr/>
        </p:nvCxnSpPr>
        <p:spPr>
          <a:xfrm>
            <a:off x="8665002" y="4973605"/>
            <a:ext cx="866273" cy="0"/>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45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59" grpId="0"/>
      <p:bldP spid="61" grpId="0"/>
      <p:bldP spid="63" grpId="0"/>
      <p:bldP spid="65" grpId="0"/>
      <p:bldP spid="67" grpId="0"/>
      <p:bldP spid="69" grpId="0"/>
      <p:bldP spid="71" grpId="0"/>
      <p:bldP spid="73" grpId="0"/>
      <p:bldP spid="75" grpId="0"/>
      <p:bldP spid="77" grpId="0"/>
      <p:bldP spid="79" grpId="0"/>
      <p:bldP spid="81" grpId="0"/>
      <p:bldP spid="83" grpId="0"/>
      <p:bldP spid="9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F602D9C-3A05-DF6D-5026-EEA1A73E731F}"/>
              </a:ext>
            </a:extLst>
          </p:cNvPr>
          <p:cNvSpPr/>
          <p:nvPr/>
        </p:nvSpPr>
        <p:spPr>
          <a:xfrm>
            <a:off x="211666" y="1690133"/>
            <a:ext cx="5723466" cy="3591374"/>
          </a:xfrm>
          <a:prstGeom prst="rect">
            <a:avLst/>
          </a:prstGeom>
          <a:solidFill>
            <a:schemeClr val="accent1">
              <a:alpha val="0"/>
            </a:schemeClr>
          </a:solid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 name="Objet 2" hidden="1">
            <a:extLst>
              <a:ext uri="{FF2B5EF4-FFF2-40B4-BE49-F238E27FC236}">
                <a16:creationId xmlns:a16="http://schemas.microsoft.com/office/drawing/2014/main" id="{2564D02F-BA69-4833-A861-9D8D1BD505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622" imgH="623" progId="TCLayout.ActiveDocument.1">
                  <p:embed/>
                </p:oleObj>
              </mc:Choice>
              <mc:Fallback>
                <p:oleObj name="Diapositive think-cell" r:id="rId4" imgW="622" imgH="623" progId="TCLayout.ActiveDocument.1">
                  <p:embed/>
                  <p:pic>
                    <p:nvPicPr>
                      <p:cNvPr id="3" name="Objet 2" hidden="1">
                        <a:extLst>
                          <a:ext uri="{FF2B5EF4-FFF2-40B4-BE49-F238E27FC236}">
                            <a16:creationId xmlns:a16="http://schemas.microsoft.com/office/drawing/2014/main" id="{2564D02F-BA69-4833-A861-9D8D1BD505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re 4">
            <a:extLst>
              <a:ext uri="{FF2B5EF4-FFF2-40B4-BE49-F238E27FC236}">
                <a16:creationId xmlns:a16="http://schemas.microsoft.com/office/drawing/2014/main" id="{C40D83A2-F151-4F0A-962D-F2484031394C}"/>
              </a:ext>
            </a:extLst>
          </p:cNvPr>
          <p:cNvSpPr>
            <a:spLocks noGrp="1"/>
          </p:cNvSpPr>
          <p:nvPr>
            <p:ph type="title"/>
          </p:nvPr>
        </p:nvSpPr>
        <p:spPr>
          <a:xfrm>
            <a:off x="375732" y="235362"/>
            <a:ext cx="10707157" cy="667875"/>
          </a:xfrm>
        </p:spPr>
        <p:txBody>
          <a:bodyPr vert="horz"/>
          <a:lstStyle/>
          <a:p>
            <a:r>
              <a:rPr lang="en-US"/>
              <a:t>For the sales teams, we recommend product categories complementary to the basket before zooming on specific products</a:t>
            </a:r>
          </a:p>
        </p:txBody>
      </p:sp>
      <p:pic>
        <p:nvPicPr>
          <p:cNvPr id="4" name="Image 3">
            <a:extLst>
              <a:ext uri="{FF2B5EF4-FFF2-40B4-BE49-F238E27FC236}">
                <a16:creationId xmlns:a16="http://schemas.microsoft.com/office/drawing/2014/main" id="{74D76343-0158-900C-C2BF-CE8299A95689}"/>
              </a:ext>
            </a:extLst>
          </p:cNvPr>
          <p:cNvPicPr>
            <a:picLocks noChangeAspect="1"/>
          </p:cNvPicPr>
          <p:nvPr/>
        </p:nvPicPr>
        <p:blipFill>
          <a:blip r:embed="rId6"/>
          <a:stretch>
            <a:fillRect/>
          </a:stretch>
        </p:blipFill>
        <p:spPr>
          <a:xfrm>
            <a:off x="211666" y="1736841"/>
            <a:ext cx="5723466" cy="3553134"/>
          </a:xfrm>
          <a:prstGeom prst="rect">
            <a:avLst/>
          </a:prstGeom>
        </p:spPr>
      </p:pic>
      <p:pic>
        <p:nvPicPr>
          <p:cNvPr id="7" name="Image 6">
            <a:extLst>
              <a:ext uri="{FF2B5EF4-FFF2-40B4-BE49-F238E27FC236}">
                <a16:creationId xmlns:a16="http://schemas.microsoft.com/office/drawing/2014/main" id="{BD130CA3-2C4C-B454-42FA-FC908AB80353}"/>
              </a:ext>
            </a:extLst>
          </p:cNvPr>
          <p:cNvPicPr>
            <a:picLocks noChangeAspect="1"/>
          </p:cNvPicPr>
          <p:nvPr/>
        </p:nvPicPr>
        <p:blipFill>
          <a:blip r:embed="rId7"/>
          <a:stretch>
            <a:fillRect/>
          </a:stretch>
        </p:blipFill>
        <p:spPr>
          <a:xfrm>
            <a:off x="6307664" y="1713133"/>
            <a:ext cx="5588003" cy="3553133"/>
          </a:xfrm>
          <a:prstGeom prst="rect">
            <a:avLst/>
          </a:prstGeom>
        </p:spPr>
      </p:pic>
      <p:cxnSp>
        <p:nvCxnSpPr>
          <p:cNvPr id="47" name="Connecteur droit 46">
            <a:extLst>
              <a:ext uri="{FF2B5EF4-FFF2-40B4-BE49-F238E27FC236}">
                <a16:creationId xmlns:a16="http://schemas.microsoft.com/office/drawing/2014/main" id="{9553626F-321F-29D8-3436-5890A3330015}"/>
              </a:ext>
            </a:extLst>
          </p:cNvPr>
          <p:cNvCxnSpPr>
            <a:cxnSpLocks/>
          </p:cNvCxnSpPr>
          <p:nvPr/>
        </p:nvCxnSpPr>
        <p:spPr>
          <a:xfrm flipV="1">
            <a:off x="5918198" y="2709333"/>
            <a:ext cx="448733" cy="6955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BE129388-CDC4-8DB1-5D13-AB177B561168}"/>
              </a:ext>
            </a:extLst>
          </p:cNvPr>
          <p:cNvCxnSpPr>
            <a:cxnSpLocks/>
          </p:cNvCxnSpPr>
          <p:nvPr/>
        </p:nvCxnSpPr>
        <p:spPr>
          <a:xfrm>
            <a:off x="5918197" y="3197382"/>
            <a:ext cx="372535" cy="195035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F9A84578-BB50-2E18-CCAD-681FC8B61676}"/>
              </a:ext>
            </a:extLst>
          </p:cNvPr>
          <p:cNvCxnSpPr>
            <a:cxnSpLocks/>
            <a:stCxn id="18" idx="1"/>
          </p:cNvCxnSpPr>
          <p:nvPr/>
        </p:nvCxnSpPr>
        <p:spPr>
          <a:xfrm flipH="1" flipV="1">
            <a:off x="5388526" y="5092396"/>
            <a:ext cx="792141" cy="11145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E83FCC11-C7A3-4C13-E88A-C3053EF186E0}"/>
              </a:ext>
            </a:extLst>
          </p:cNvPr>
          <p:cNvCxnSpPr>
            <a:cxnSpLocks/>
            <a:stCxn id="18" idx="0"/>
          </p:cNvCxnSpPr>
          <p:nvPr/>
        </p:nvCxnSpPr>
        <p:spPr>
          <a:xfrm flipV="1">
            <a:off x="8013700" y="3386669"/>
            <a:ext cx="2493433" cy="240453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 coins arrondis 17">
            <a:extLst>
              <a:ext uri="{FF2B5EF4-FFF2-40B4-BE49-F238E27FC236}">
                <a16:creationId xmlns:a16="http://schemas.microsoft.com/office/drawing/2014/main" id="{DD4ACC1C-DE55-0FDB-C323-2C7B6C1A16B4}"/>
              </a:ext>
            </a:extLst>
          </p:cNvPr>
          <p:cNvSpPr/>
          <p:nvPr/>
        </p:nvSpPr>
        <p:spPr>
          <a:xfrm>
            <a:off x="6180667" y="5791200"/>
            <a:ext cx="3666066" cy="8314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a:solidFill>
                  <a:srgbClr val="FFFFFF"/>
                </a:solidFill>
              </a:rPr>
              <a:t>The sales rep can like or dislike a </a:t>
            </a:r>
            <a:r>
              <a:rPr lang="fr-FR" sz="1100" err="1">
                <a:solidFill>
                  <a:srgbClr val="FFFFFF"/>
                </a:solidFill>
              </a:rPr>
              <a:t>recommendation</a:t>
            </a:r>
            <a:r>
              <a:rPr lang="fr-FR" sz="1100">
                <a:solidFill>
                  <a:srgbClr val="FFFFFF"/>
                </a:solidFill>
              </a:rPr>
              <a:t>.</a:t>
            </a:r>
            <a:br>
              <a:rPr lang="fr-FR" sz="1100">
                <a:solidFill>
                  <a:srgbClr val="FFFFFF"/>
                </a:solidFill>
              </a:rPr>
            </a:br>
            <a:r>
              <a:rPr lang="fr-FR" sz="1100">
                <a:solidFill>
                  <a:srgbClr val="FFFFFF"/>
                </a:solidFill>
              </a:rPr>
              <a:t>In case of a dislike, </a:t>
            </a:r>
            <a:r>
              <a:rPr lang="fr-FR" sz="1100" err="1">
                <a:solidFill>
                  <a:srgbClr val="FFFFFF"/>
                </a:solidFill>
              </a:rPr>
              <a:t>he</a:t>
            </a:r>
            <a:r>
              <a:rPr lang="fr-FR" sz="1100">
                <a:solidFill>
                  <a:srgbClr val="FFFFFF"/>
                </a:solidFill>
              </a:rPr>
              <a:t> can </a:t>
            </a:r>
            <a:r>
              <a:rPr lang="fr-FR" sz="1100" err="1">
                <a:solidFill>
                  <a:srgbClr val="FFFFFF"/>
                </a:solidFill>
              </a:rPr>
              <a:t>recommend</a:t>
            </a:r>
            <a:r>
              <a:rPr lang="fr-FR" sz="1100">
                <a:solidFill>
                  <a:srgbClr val="FFFFFF"/>
                </a:solidFill>
              </a:rPr>
              <a:t> a </a:t>
            </a:r>
            <a:r>
              <a:rPr lang="fr-FR" sz="1100" err="1">
                <a:solidFill>
                  <a:srgbClr val="FFFFFF"/>
                </a:solidFill>
              </a:rPr>
              <a:t>specific</a:t>
            </a:r>
            <a:r>
              <a:rPr lang="fr-FR" sz="1100">
                <a:solidFill>
                  <a:srgbClr val="FFFFFF"/>
                </a:solidFill>
              </a:rPr>
              <a:t> category or </a:t>
            </a:r>
            <a:r>
              <a:rPr lang="fr-FR" sz="1100" err="1">
                <a:solidFill>
                  <a:srgbClr val="FFFFFF"/>
                </a:solidFill>
              </a:rPr>
              <a:t>product</a:t>
            </a:r>
            <a:r>
              <a:rPr lang="fr-FR" sz="1100">
                <a:solidFill>
                  <a:srgbClr val="FFFFFF"/>
                </a:solidFill>
              </a:rPr>
              <a:t> </a:t>
            </a:r>
            <a:r>
              <a:rPr lang="fr-FR" sz="1100" err="1">
                <a:solidFill>
                  <a:srgbClr val="FFFFFF"/>
                </a:solidFill>
              </a:rPr>
              <a:t>reference</a:t>
            </a:r>
            <a:endParaRPr lang="fr-FR" sz="1100">
              <a:solidFill>
                <a:srgbClr val="FFFFFF"/>
              </a:solidFill>
            </a:endParaRPr>
          </a:p>
        </p:txBody>
      </p:sp>
      <p:sp>
        <p:nvSpPr>
          <p:cNvPr id="95" name="Rectangle : coins arrondis 94">
            <a:extLst>
              <a:ext uri="{FF2B5EF4-FFF2-40B4-BE49-F238E27FC236}">
                <a16:creationId xmlns:a16="http://schemas.microsoft.com/office/drawing/2014/main" id="{A272A0EB-7376-D6E3-3711-7E49FE40874E}"/>
              </a:ext>
            </a:extLst>
          </p:cNvPr>
          <p:cNvSpPr/>
          <p:nvPr/>
        </p:nvSpPr>
        <p:spPr>
          <a:xfrm>
            <a:off x="1696550" y="5921315"/>
            <a:ext cx="2087542" cy="47101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a:solidFill>
                  <a:srgbClr val="FFFFFF"/>
                </a:solidFill>
              </a:rPr>
              <a:t>Real time </a:t>
            </a:r>
            <a:r>
              <a:rPr lang="fr-FR" sz="1100" err="1">
                <a:solidFill>
                  <a:srgbClr val="FFFFFF"/>
                </a:solidFill>
              </a:rPr>
              <a:t>recommendation</a:t>
            </a:r>
            <a:r>
              <a:rPr lang="fr-FR" sz="1100">
                <a:solidFill>
                  <a:srgbClr val="FFFFFF"/>
                </a:solidFill>
              </a:rPr>
              <a:t> system</a:t>
            </a:r>
          </a:p>
        </p:txBody>
      </p:sp>
      <p:cxnSp>
        <p:nvCxnSpPr>
          <p:cNvPr id="28" name="Connecteur droit avec flèche 27">
            <a:extLst>
              <a:ext uri="{FF2B5EF4-FFF2-40B4-BE49-F238E27FC236}">
                <a16:creationId xmlns:a16="http://schemas.microsoft.com/office/drawing/2014/main" id="{8CF19302-E69D-73DC-A699-AC2E2B9593FE}"/>
              </a:ext>
            </a:extLst>
          </p:cNvPr>
          <p:cNvCxnSpPr>
            <a:cxnSpLocks/>
            <a:stCxn id="95" idx="0"/>
          </p:cNvCxnSpPr>
          <p:nvPr/>
        </p:nvCxnSpPr>
        <p:spPr>
          <a:xfrm flipV="1">
            <a:off x="2740321" y="5266266"/>
            <a:ext cx="2879" cy="65504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BCF817E-67BE-897D-DA1D-BC06FAF8A142}"/>
              </a:ext>
            </a:extLst>
          </p:cNvPr>
          <p:cNvSpPr txBox="1"/>
          <p:nvPr/>
        </p:nvSpPr>
        <p:spPr>
          <a:xfrm>
            <a:off x="375732" y="1320800"/>
            <a:ext cx="1563135" cy="369332"/>
          </a:xfrm>
          <a:prstGeom prst="rect">
            <a:avLst/>
          </a:prstGeom>
          <a:noFill/>
        </p:spPr>
        <p:txBody>
          <a:bodyPr wrap="square" rtlCol="0">
            <a:spAutoFit/>
          </a:bodyPr>
          <a:lstStyle/>
          <a:p>
            <a:r>
              <a:rPr lang="fr-FR" u="sng">
                <a:solidFill>
                  <a:schemeClr val="accent1">
                    <a:lumMod val="75000"/>
                  </a:schemeClr>
                </a:solidFill>
              </a:rPr>
              <a:t>STEP 1</a:t>
            </a:r>
            <a:r>
              <a:rPr lang="fr-FR">
                <a:solidFill>
                  <a:schemeClr val="accent1">
                    <a:lumMod val="75000"/>
                  </a:schemeClr>
                </a:solidFill>
              </a:rPr>
              <a:t> :</a:t>
            </a:r>
          </a:p>
        </p:txBody>
      </p:sp>
      <p:sp>
        <p:nvSpPr>
          <p:cNvPr id="96" name="ZoneTexte 95">
            <a:extLst>
              <a:ext uri="{FF2B5EF4-FFF2-40B4-BE49-F238E27FC236}">
                <a16:creationId xmlns:a16="http://schemas.microsoft.com/office/drawing/2014/main" id="{5691C300-0B65-4384-BF4C-6A7EB1BC03BA}"/>
              </a:ext>
            </a:extLst>
          </p:cNvPr>
          <p:cNvSpPr txBox="1"/>
          <p:nvPr/>
        </p:nvSpPr>
        <p:spPr>
          <a:xfrm>
            <a:off x="6251614" y="1320800"/>
            <a:ext cx="1563135" cy="369332"/>
          </a:xfrm>
          <a:prstGeom prst="rect">
            <a:avLst/>
          </a:prstGeom>
          <a:noFill/>
        </p:spPr>
        <p:txBody>
          <a:bodyPr wrap="square" rtlCol="0">
            <a:spAutoFit/>
          </a:bodyPr>
          <a:lstStyle/>
          <a:p>
            <a:r>
              <a:rPr lang="fr-FR" u="sng">
                <a:solidFill>
                  <a:schemeClr val="accent1">
                    <a:lumMod val="75000"/>
                  </a:schemeClr>
                </a:solidFill>
              </a:rPr>
              <a:t>STEP 2</a:t>
            </a:r>
            <a:r>
              <a:rPr lang="fr-FR">
                <a:solidFill>
                  <a:schemeClr val="accent1">
                    <a:lumMod val="75000"/>
                  </a:schemeClr>
                </a:solidFill>
              </a:rPr>
              <a:t> :</a:t>
            </a:r>
          </a:p>
        </p:txBody>
      </p:sp>
    </p:spTree>
    <p:extLst>
      <p:ext uri="{BB962C8B-B14F-4D97-AF65-F5344CB8AC3E}">
        <p14:creationId xmlns:p14="http://schemas.microsoft.com/office/powerpoint/2010/main" val="65977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8" grpId="0" animBg="1"/>
      <p:bldP spid="95" grpId="0" animBg="1"/>
      <p:bldP spid="39" grpId="0"/>
      <p:bldP spid="9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ZoneTexte 45">
            <a:extLst>
              <a:ext uri="{FF2B5EF4-FFF2-40B4-BE49-F238E27FC236}">
                <a16:creationId xmlns:a16="http://schemas.microsoft.com/office/drawing/2014/main" id="{069084AB-9A17-4726-B0DB-64C35FF68CA3}"/>
              </a:ext>
            </a:extLst>
          </p:cNvPr>
          <p:cNvSpPr txBox="1"/>
          <p:nvPr/>
        </p:nvSpPr>
        <p:spPr>
          <a:xfrm>
            <a:off x="7307984" y="4371023"/>
            <a:ext cx="3325905" cy="1389018"/>
          </a:xfrm>
          <a:prstGeom prst="rect">
            <a:avLst/>
          </a:prstGeom>
          <a:solidFill>
            <a:srgbClr val="F2F2F2"/>
          </a:solidFill>
          <a:ln w="28575" cap="rnd" cmpd="sng" algn="ctr">
            <a:noFill/>
            <a:prstDash val="solid"/>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a:ln>
                  <a:noFill/>
                </a:ln>
                <a:solidFill>
                  <a:srgbClr val="868686"/>
                </a:solidFill>
                <a:effectLst/>
                <a:uLnTx/>
                <a:uFillTx/>
                <a:ea typeface="+mn-ea"/>
                <a:cs typeface="+mn-cs"/>
              </a:rPr>
              <a:t>Prod2VecRecommender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400" b="0" i="0" u="none" strike="noStrike" kern="0" cap="none" spc="0" normalizeH="0" baseline="0" noProof="0">
              <a:ln>
                <a:noFill/>
              </a:ln>
              <a:solidFill>
                <a:srgbClr val="868686"/>
              </a:solidFill>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0" cap="none" spc="0" normalizeH="0" baseline="0" noProof="0">
                <a:ln>
                  <a:noFill/>
                </a:ln>
                <a:solidFill>
                  <a:srgbClr val="868686"/>
                </a:solidFill>
                <a:effectLst/>
                <a:uLnTx/>
                <a:uFillTx/>
                <a:ea typeface="+mn-ea"/>
                <a:cs typeface="+mn-cs"/>
              </a:rPr>
              <a:t>CBOW</a:t>
            </a:r>
            <a:r>
              <a:rPr kumimoji="0" lang="fr-FR" sz="1200" b="0" i="0" u="none" strike="noStrike" kern="0" cap="none" spc="0" normalizeH="0" baseline="0" noProof="0">
                <a:ln>
                  <a:noFill/>
                </a:ln>
                <a:solidFill>
                  <a:srgbClr val="868686"/>
                </a:solidFill>
                <a:effectLst/>
                <a:uLnTx/>
                <a:uFillTx/>
                <a:ea typeface="+mn-ea"/>
                <a:cs typeface="+mn-cs"/>
              </a:rPr>
              <a:t> neural network architecture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0" cap="none" spc="0" normalizeH="0" baseline="0" noProof="0" err="1">
                <a:ln>
                  <a:noFill/>
                </a:ln>
                <a:solidFill>
                  <a:srgbClr val="868686"/>
                </a:solidFill>
                <a:effectLst/>
                <a:uLnTx/>
                <a:uFillTx/>
                <a:ea typeface="+mn-ea"/>
                <a:cs typeface="+mn-cs"/>
              </a:rPr>
              <a:t>Learn</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product</a:t>
            </a:r>
            <a:r>
              <a:rPr kumimoji="0" lang="fr-FR" sz="1200" b="0" i="0" u="none" strike="noStrike" kern="0" cap="none" spc="0" normalizeH="0" baseline="0" noProof="0">
                <a:ln>
                  <a:noFill/>
                </a:ln>
                <a:solidFill>
                  <a:srgbClr val="868686"/>
                </a:solidFill>
                <a:effectLst/>
                <a:uLnTx/>
                <a:uFillTx/>
                <a:ea typeface="+mn-ea"/>
                <a:cs typeface="+mn-cs"/>
              </a:rPr>
              <a:t> associations </a:t>
            </a:r>
            <a:r>
              <a:rPr kumimoji="0" lang="fr-FR" sz="1200" b="0" i="0" u="none" strike="noStrike" kern="0" cap="none" spc="0" normalizeH="0" baseline="0" noProof="0" err="1">
                <a:ln>
                  <a:noFill/>
                </a:ln>
                <a:solidFill>
                  <a:srgbClr val="868686"/>
                </a:solidFill>
                <a:effectLst/>
                <a:uLnTx/>
                <a:uFillTx/>
                <a:ea typeface="+mn-ea"/>
                <a:cs typeface="+mn-cs"/>
              </a:rPr>
              <a:t>from</a:t>
            </a:r>
            <a:r>
              <a:rPr kumimoji="0" lang="fr-FR" sz="1200" b="0" i="0" u="none" strike="noStrike" kern="0" cap="none" spc="0" normalizeH="0" baseline="0" noProof="0">
                <a:ln>
                  <a:noFill/>
                </a:ln>
                <a:solidFill>
                  <a:srgbClr val="868686"/>
                </a:solidFill>
                <a:effectLst/>
                <a:uLnTx/>
                <a:uFillTx/>
                <a:ea typeface="+mn-ea"/>
                <a:cs typeface="+mn-cs"/>
              </a:rPr>
              <a:t> a large </a:t>
            </a:r>
            <a:r>
              <a:rPr kumimoji="0" lang="fr-FR" sz="1200" b="0" i="0" u="none" strike="noStrike" kern="0" cap="none" spc="0" normalizeH="0" baseline="0" noProof="0" err="1">
                <a:ln>
                  <a:noFill/>
                </a:ln>
                <a:solidFill>
                  <a:srgbClr val="868686"/>
                </a:solidFill>
                <a:effectLst/>
                <a:uLnTx/>
                <a:uFillTx/>
                <a:ea typeface="+mn-ea"/>
                <a:cs typeface="+mn-cs"/>
              </a:rPr>
              <a:t>transactional</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database</a:t>
            </a:r>
            <a:r>
              <a:rPr kumimoji="0" lang="fr-FR" sz="1200" b="0" i="0" u="none" strike="noStrike" kern="0" cap="none" spc="0" normalizeH="0" baseline="0" noProof="0">
                <a:ln>
                  <a:noFill/>
                </a:ln>
                <a:solidFill>
                  <a:srgbClr val="868686"/>
                </a:solidFill>
                <a:effectLst/>
                <a:uLnTx/>
                <a:uFillTx/>
                <a:ea typeface="+mn-ea"/>
                <a:cs typeface="+mn-cs"/>
              </a:rPr>
              <a:t> by </a:t>
            </a:r>
            <a:r>
              <a:rPr kumimoji="0" lang="fr-FR" sz="1200" b="0" i="0" u="none" strike="noStrike" kern="0" cap="none" spc="0" normalizeH="0" baseline="0" noProof="0" err="1">
                <a:ln>
                  <a:noFill/>
                </a:ln>
                <a:solidFill>
                  <a:srgbClr val="868686"/>
                </a:solidFill>
                <a:effectLst/>
                <a:uLnTx/>
                <a:uFillTx/>
                <a:ea typeface="+mn-ea"/>
                <a:cs typeface="+mn-cs"/>
              </a:rPr>
              <a:t>creating</a:t>
            </a:r>
            <a:r>
              <a:rPr kumimoji="0" lang="fr-FR" sz="1200" b="0" i="0" u="none" strike="noStrike" kern="0" cap="none" spc="0" normalizeH="0" baseline="0" noProof="0">
                <a:ln>
                  <a:noFill/>
                </a:ln>
                <a:solidFill>
                  <a:srgbClr val="868686"/>
                </a:solidFill>
                <a:effectLst/>
                <a:uLnTx/>
                <a:uFillTx/>
                <a:ea typeface="+mn-ea"/>
                <a:cs typeface="+mn-cs"/>
              </a:rPr>
              <a:t> embeddings</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a:ln>
                  <a:noFill/>
                </a:ln>
                <a:solidFill>
                  <a:srgbClr val="868686"/>
                </a:solidFill>
                <a:effectLst/>
                <a:uLnTx/>
                <a:uFillTx/>
                <a:ea typeface="+mn-ea"/>
                <a:cs typeface="+mn-cs"/>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0" cap="none" spc="0" normalizeH="0" baseline="0" noProof="0">
              <a:ln>
                <a:noFill/>
              </a:ln>
              <a:solidFill>
                <a:srgbClr val="868686"/>
              </a:solidFill>
              <a:effectLst/>
              <a:uLnTx/>
              <a:uFillTx/>
              <a:ea typeface="+mn-ea"/>
              <a:cs typeface="+mn-cs"/>
            </a:endParaRPr>
          </a:p>
        </p:txBody>
      </p:sp>
      <p:sp>
        <p:nvSpPr>
          <p:cNvPr id="6" name="Title 5">
            <a:extLst>
              <a:ext uri="{FF2B5EF4-FFF2-40B4-BE49-F238E27FC236}">
                <a16:creationId xmlns:a16="http://schemas.microsoft.com/office/drawing/2014/main" id="{A20603CA-E84A-4E0C-842F-816CFFAF9FCE}"/>
              </a:ext>
            </a:extLst>
          </p:cNvPr>
          <p:cNvSpPr>
            <a:spLocks noGrp="1"/>
          </p:cNvSpPr>
          <p:nvPr>
            <p:ph type="title" idx="4294967295"/>
          </p:nvPr>
        </p:nvSpPr>
        <p:spPr>
          <a:xfrm>
            <a:off x="394885" y="282322"/>
            <a:ext cx="9642475" cy="667875"/>
          </a:xfrm>
        </p:spPr>
        <p:txBody>
          <a:bodyPr/>
          <a:lstStyle/>
          <a:p>
            <a:r>
              <a:rPr lang="en-US"/>
              <a:t>Neural network architectures are used to perform recommendations</a:t>
            </a:r>
          </a:p>
        </p:txBody>
      </p:sp>
      <p:pic>
        <p:nvPicPr>
          <p:cNvPr id="14" name="Image 9">
            <a:extLst>
              <a:ext uri="{FF2B5EF4-FFF2-40B4-BE49-F238E27FC236}">
                <a16:creationId xmlns:a16="http://schemas.microsoft.com/office/drawing/2014/main" id="{8C48876A-891A-44A3-807F-ADE51A7FD9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8869" b="42735"/>
          <a:stretch/>
        </p:blipFill>
        <p:spPr>
          <a:xfrm>
            <a:off x="10998200" y="584200"/>
            <a:ext cx="610394" cy="225425"/>
          </a:xfrm>
          <a:prstGeom prst="rect">
            <a:avLst/>
          </a:prstGeom>
          <a:noFill/>
          <a:ln>
            <a:noFill/>
          </a:ln>
        </p:spPr>
      </p:pic>
      <p:sp>
        <p:nvSpPr>
          <p:cNvPr id="15" name="Rectangle: Single Corner Rounded 18">
            <a:extLst>
              <a:ext uri="{FF2B5EF4-FFF2-40B4-BE49-F238E27FC236}">
                <a16:creationId xmlns:a16="http://schemas.microsoft.com/office/drawing/2014/main" id="{3903E2B6-D2B7-4C65-8496-F6DFC09B94E8}"/>
              </a:ext>
            </a:extLst>
          </p:cNvPr>
          <p:cNvSpPr/>
          <p:nvPr/>
        </p:nvSpPr>
        <p:spPr>
          <a:xfrm rot="5400000">
            <a:off x="-1270" y="6521452"/>
            <a:ext cx="337820" cy="335279"/>
          </a:xfrm>
          <a:prstGeom prst="round1Rect">
            <a:avLst>
              <a:gd name="adj" fmla="val 44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68686"/>
              </a:solidFill>
              <a:effectLst/>
              <a:uLnTx/>
              <a:uFillTx/>
              <a:latin typeface="Poppins"/>
              <a:ea typeface="+mn-ea"/>
              <a:cs typeface="+mn-cs"/>
            </a:endParaRPr>
          </a:p>
        </p:txBody>
      </p:sp>
      <p:sp>
        <p:nvSpPr>
          <p:cNvPr id="16" name="ZoneTexte 24">
            <a:extLst>
              <a:ext uri="{FF2B5EF4-FFF2-40B4-BE49-F238E27FC236}">
                <a16:creationId xmlns:a16="http://schemas.microsoft.com/office/drawing/2014/main" id="{9C796E0A-7738-4CE7-BAC8-1C49721A82E5}"/>
              </a:ext>
            </a:extLst>
          </p:cNvPr>
          <p:cNvSpPr txBox="1"/>
          <p:nvPr/>
        </p:nvSpPr>
        <p:spPr>
          <a:xfrm>
            <a:off x="57498" y="6619842"/>
            <a:ext cx="220285" cy="138499"/>
          </a:xfrm>
          <a:prstGeom prst="rect">
            <a:avLst/>
          </a:prstGeom>
          <a:solidFill>
            <a:schemeClr val="accent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AB7268-2CED-4D4F-9DAF-32B864D05AF9}" type="slidenum">
              <a:rPr kumimoji="0" lang="en-US" sz="900" b="1" i="0" u="none" strike="noStrike" kern="1200" cap="none" spc="0" normalizeH="0" baseline="0" noProof="0" smtClean="0">
                <a:ln>
                  <a:noFill/>
                </a:ln>
                <a:solidFill>
                  <a:srgbClr val="FFFFFF"/>
                </a:solidFill>
                <a:effectLst/>
                <a:uLnTx/>
                <a:uFillTx/>
                <a:latin typeface="Poppins"/>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900" b="1" i="0" u="none" strike="noStrike" kern="1200" cap="none" spc="0" normalizeH="0" baseline="0" noProof="0">
              <a:ln>
                <a:noFill/>
              </a:ln>
              <a:solidFill>
                <a:srgbClr val="FFFFFF"/>
              </a:solidFill>
              <a:effectLst/>
              <a:uLnTx/>
              <a:uFillTx/>
              <a:latin typeface="Poppins"/>
              <a:ea typeface="+mn-ea"/>
              <a:cs typeface="+mn-cs"/>
            </a:endParaRPr>
          </a:p>
        </p:txBody>
      </p:sp>
      <p:cxnSp>
        <p:nvCxnSpPr>
          <p:cNvPr id="26" name="Connecteur droit 10">
            <a:extLst>
              <a:ext uri="{FF2B5EF4-FFF2-40B4-BE49-F238E27FC236}">
                <a16:creationId xmlns:a16="http://schemas.microsoft.com/office/drawing/2014/main" id="{36D5D53E-24E3-41B3-9DC6-48E9F93A5CBF}"/>
              </a:ext>
            </a:extLst>
          </p:cNvPr>
          <p:cNvCxnSpPr>
            <a:cxnSpLocks/>
          </p:cNvCxnSpPr>
          <p:nvPr/>
        </p:nvCxnSpPr>
        <p:spPr>
          <a:xfrm flipH="1">
            <a:off x="1" y="961273"/>
            <a:ext cx="1387642"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5481F4A-4A98-40C6-8FE1-8C2F76D931F4}"/>
              </a:ext>
            </a:extLst>
          </p:cNvPr>
          <p:cNvSpPr/>
          <p:nvPr/>
        </p:nvSpPr>
        <p:spPr>
          <a:xfrm>
            <a:off x="3357205" y="4354088"/>
            <a:ext cx="3444333" cy="1413779"/>
          </a:xfrm>
          <a:prstGeom prst="rect">
            <a:avLst/>
          </a:prstGeom>
          <a:solidFill>
            <a:srgbClr val="FFFFFF"/>
          </a:solidFill>
          <a:ln w="38100" cap="rnd" cmpd="sng" algn="ctr">
            <a:solidFill>
              <a:srgbClr val="00B050"/>
            </a:solidFill>
            <a:prstDash val="solid"/>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endParaRPr kumimoji="0" lang="fr-FR" sz="1200" b="0" i="0" u="none" strike="noStrike" kern="0" cap="none" spc="0" normalizeH="0" baseline="0" noProof="0" err="1">
              <a:ln>
                <a:noFill/>
              </a:ln>
              <a:solidFill>
                <a:srgbClr val="FFFFFF"/>
              </a:solidFill>
              <a:effectLst/>
              <a:uLnTx/>
              <a:uFillTx/>
              <a:ea typeface="+mn-ea"/>
              <a:cs typeface="+mn-cs"/>
            </a:endParaRPr>
          </a:p>
        </p:txBody>
      </p:sp>
      <p:sp>
        <p:nvSpPr>
          <p:cNvPr id="38" name="Rectangle 37">
            <a:extLst>
              <a:ext uri="{FF2B5EF4-FFF2-40B4-BE49-F238E27FC236}">
                <a16:creationId xmlns:a16="http://schemas.microsoft.com/office/drawing/2014/main" id="{61DE7999-7054-4E77-8751-2A2BFA87EE35}"/>
              </a:ext>
            </a:extLst>
          </p:cNvPr>
          <p:cNvSpPr/>
          <p:nvPr/>
        </p:nvSpPr>
        <p:spPr>
          <a:xfrm>
            <a:off x="7284262" y="4376905"/>
            <a:ext cx="3370674" cy="1389018"/>
          </a:xfrm>
          <a:prstGeom prst="rect">
            <a:avLst/>
          </a:prstGeom>
          <a:solidFill>
            <a:srgbClr val="FFFFFF">
              <a:alpha val="0"/>
            </a:srgbClr>
          </a:solidFill>
          <a:ln w="57150" cap="rnd" cmpd="sng" algn="ctr">
            <a:solidFill>
              <a:srgbClr val="00B050"/>
            </a:solidFill>
            <a:prstDash val="solid"/>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endParaRPr kumimoji="0" lang="fr-FR" sz="1200" b="0" i="0" u="none" strike="noStrike" kern="0" cap="none" spc="0" normalizeH="0" baseline="0" noProof="0" err="1">
              <a:ln>
                <a:noFill/>
              </a:ln>
              <a:solidFill>
                <a:srgbClr val="FFFFFF"/>
              </a:solidFill>
              <a:effectLst/>
              <a:uLnTx/>
              <a:uFillTx/>
              <a:ea typeface="+mn-ea"/>
              <a:cs typeface="+mn-cs"/>
            </a:endParaRPr>
          </a:p>
        </p:txBody>
      </p:sp>
      <p:sp>
        <p:nvSpPr>
          <p:cNvPr id="39" name="Rectangle 38">
            <a:extLst>
              <a:ext uri="{FF2B5EF4-FFF2-40B4-BE49-F238E27FC236}">
                <a16:creationId xmlns:a16="http://schemas.microsoft.com/office/drawing/2014/main" id="{9B4250D9-F70F-4D41-973D-A7BEFD5FA2B5}"/>
              </a:ext>
            </a:extLst>
          </p:cNvPr>
          <p:cNvSpPr/>
          <p:nvPr/>
        </p:nvSpPr>
        <p:spPr>
          <a:xfrm>
            <a:off x="3413761" y="1027173"/>
            <a:ext cx="3354541" cy="788996"/>
          </a:xfrm>
          <a:prstGeom prst="rect">
            <a:avLst/>
          </a:prstGeom>
          <a:solidFill>
            <a:srgbClr val="2C4D8E"/>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800" b="0" i="0" u="none" strike="noStrike" kern="0" cap="none" spc="0" normalizeH="0" baseline="0" noProof="0">
                <a:ln>
                  <a:noFill/>
                </a:ln>
                <a:solidFill>
                  <a:srgbClr val="FFFFFF"/>
                </a:solidFill>
                <a:effectLst/>
                <a:uLnTx/>
                <a:uFillTx/>
                <a:ea typeface="+mn-ea"/>
                <a:cs typeface="+mn-cs"/>
              </a:rPr>
              <a:t>Product Category</a:t>
            </a:r>
          </a:p>
        </p:txBody>
      </p:sp>
      <p:sp>
        <p:nvSpPr>
          <p:cNvPr id="40" name="Rectangle 39">
            <a:extLst>
              <a:ext uri="{FF2B5EF4-FFF2-40B4-BE49-F238E27FC236}">
                <a16:creationId xmlns:a16="http://schemas.microsoft.com/office/drawing/2014/main" id="{3D75D5F1-735B-4573-89EE-419A419B0F40}"/>
              </a:ext>
            </a:extLst>
          </p:cNvPr>
          <p:cNvSpPr/>
          <p:nvPr/>
        </p:nvSpPr>
        <p:spPr>
          <a:xfrm>
            <a:off x="7260341" y="1027173"/>
            <a:ext cx="3354541" cy="788996"/>
          </a:xfrm>
          <a:prstGeom prst="rect">
            <a:avLst/>
          </a:prstGeom>
          <a:solidFill>
            <a:srgbClr val="2C4D8E"/>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800" b="0" i="0" u="none" strike="noStrike" kern="0" cap="none" spc="0" normalizeH="0" baseline="0" noProof="0">
                <a:ln>
                  <a:noFill/>
                </a:ln>
                <a:solidFill>
                  <a:srgbClr val="FFFFFF"/>
                </a:solidFill>
                <a:effectLst/>
                <a:uLnTx/>
                <a:uFillTx/>
                <a:ea typeface="+mn-ea"/>
                <a:cs typeface="+mn-cs"/>
              </a:rPr>
              <a:t>Product Reference</a:t>
            </a:r>
          </a:p>
        </p:txBody>
      </p:sp>
      <p:sp>
        <p:nvSpPr>
          <p:cNvPr id="41" name="Rectangle 40">
            <a:extLst>
              <a:ext uri="{FF2B5EF4-FFF2-40B4-BE49-F238E27FC236}">
                <a16:creationId xmlns:a16="http://schemas.microsoft.com/office/drawing/2014/main" id="{FCCC949B-5E49-442B-88B5-8B65EBEE364D}"/>
              </a:ext>
            </a:extLst>
          </p:cNvPr>
          <p:cNvSpPr/>
          <p:nvPr/>
        </p:nvSpPr>
        <p:spPr>
          <a:xfrm>
            <a:off x="1222959" y="2666640"/>
            <a:ext cx="2033175" cy="1389018"/>
          </a:xfrm>
          <a:prstGeom prst="rect">
            <a:avLst/>
          </a:prstGeom>
          <a:solidFill>
            <a:srgbClr val="00ACEC"/>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600" b="0" i="0" u="none" strike="noStrike" kern="0" cap="none" spc="0" normalizeH="0" baseline="0" noProof="0">
                <a:ln>
                  <a:noFill/>
                </a:ln>
                <a:solidFill>
                  <a:srgbClr val="FFFFFF"/>
                </a:solidFill>
                <a:effectLst/>
                <a:uLnTx/>
                <a:uFillTx/>
                <a:ea typeface="+mn-ea"/>
                <a:cs typeface="+mn-cs"/>
              </a:rPr>
              <a:t>Rule-</a:t>
            </a:r>
            <a:r>
              <a:rPr kumimoji="0" lang="fr-FR" sz="1600" b="0" i="0" u="none" strike="noStrike" kern="0" cap="none" spc="0" normalizeH="0" baseline="0" noProof="0" err="1">
                <a:ln>
                  <a:noFill/>
                </a:ln>
                <a:solidFill>
                  <a:srgbClr val="FFFFFF"/>
                </a:solidFill>
                <a:effectLst/>
                <a:uLnTx/>
                <a:uFillTx/>
                <a:ea typeface="+mn-ea"/>
                <a:cs typeface="+mn-cs"/>
              </a:rPr>
              <a:t>based</a:t>
            </a:r>
            <a:r>
              <a:rPr kumimoji="0" lang="fr-FR" sz="1600" b="0" i="0" u="none" strike="noStrike" kern="0" cap="none" spc="0" normalizeH="0" baseline="0" noProof="0">
                <a:ln>
                  <a:noFill/>
                </a:ln>
                <a:solidFill>
                  <a:srgbClr val="FFFFFF"/>
                </a:solidFill>
                <a:effectLst/>
                <a:uLnTx/>
                <a:uFillTx/>
                <a:ea typeface="+mn-ea"/>
                <a:cs typeface="+mn-cs"/>
              </a:rPr>
              <a:t> models</a:t>
            </a:r>
          </a:p>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600" b="0" i="0" u="none" strike="noStrike" kern="0" cap="none" spc="0" normalizeH="0" baseline="0" noProof="0">
                <a:ln>
                  <a:noFill/>
                </a:ln>
                <a:solidFill>
                  <a:srgbClr val="FFFFFF"/>
                </a:solidFill>
                <a:effectLst/>
                <a:uLnTx/>
                <a:uFillTx/>
                <a:ea typeface="+mn-ea"/>
                <a:cs typeface="+mn-cs"/>
              </a:rPr>
              <a:t>(</a:t>
            </a:r>
            <a:r>
              <a:rPr kumimoji="0" lang="fr-FR" sz="1600" b="0" i="0" u="none" strike="noStrike" kern="0" cap="none" spc="0" normalizeH="0" baseline="0" noProof="0" err="1">
                <a:ln>
                  <a:noFill/>
                </a:ln>
                <a:solidFill>
                  <a:srgbClr val="FFFFFF"/>
                </a:solidFill>
                <a:effectLst/>
                <a:uLnTx/>
                <a:uFillTx/>
                <a:ea typeface="+mn-ea"/>
                <a:cs typeface="+mn-cs"/>
              </a:rPr>
              <a:t>statistical</a:t>
            </a:r>
            <a:r>
              <a:rPr kumimoji="0" lang="fr-FR" sz="1600" b="0" i="0" u="none" strike="noStrike" kern="0" cap="none" spc="0" normalizeH="0" baseline="0" noProof="0">
                <a:ln>
                  <a:noFill/>
                </a:ln>
                <a:solidFill>
                  <a:srgbClr val="FFFFFF"/>
                </a:solidFill>
                <a:effectLst/>
                <a:uLnTx/>
                <a:uFillTx/>
                <a:ea typeface="+mn-ea"/>
                <a:cs typeface="+mn-cs"/>
              </a:rPr>
              <a:t>)</a:t>
            </a:r>
          </a:p>
        </p:txBody>
      </p:sp>
      <p:sp>
        <p:nvSpPr>
          <p:cNvPr id="42" name="Rectangle 41">
            <a:extLst>
              <a:ext uri="{FF2B5EF4-FFF2-40B4-BE49-F238E27FC236}">
                <a16:creationId xmlns:a16="http://schemas.microsoft.com/office/drawing/2014/main" id="{565F0A3D-E884-4271-AD86-1B8B27242763}"/>
              </a:ext>
            </a:extLst>
          </p:cNvPr>
          <p:cNvSpPr/>
          <p:nvPr/>
        </p:nvSpPr>
        <p:spPr>
          <a:xfrm>
            <a:off x="1222959" y="4371023"/>
            <a:ext cx="2033175" cy="1389018"/>
          </a:xfrm>
          <a:prstGeom prst="rect">
            <a:avLst/>
          </a:prstGeom>
          <a:solidFill>
            <a:srgbClr val="00ACEC"/>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600" b="0" i="0" u="none" strike="noStrike" kern="0" cap="none" spc="0" normalizeH="0" baseline="0" noProof="0" err="1">
                <a:ln>
                  <a:noFill/>
                </a:ln>
                <a:solidFill>
                  <a:srgbClr val="FFFFFF"/>
                </a:solidFill>
                <a:effectLst/>
                <a:uLnTx/>
                <a:uFillTx/>
                <a:ea typeface="+mn-ea"/>
                <a:cs typeface="+mn-cs"/>
              </a:rPr>
              <a:t>Deep</a:t>
            </a:r>
            <a:r>
              <a:rPr kumimoji="0" lang="fr-FR" sz="1600" b="0" i="0" u="none" strike="noStrike" kern="0" cap="none" spc="0" normalizeH="0" baseline="0" noProof="0">
                <a:ln>
                  <a:noFill/>
                </a:ln>
                <a:solidFill>
                  <a:srgbClr val="FFFFFF"/>
                </a:solidFill>
                <a:effectLst/>
                <a:uLnTx/>
                <a:uFillTx/>
                <a:ea typeface="+mn-ea"/>
                <a:cs typeface="+mn-cs"/>
              </a:rPr>
              <a:t> </a:t>
            </a:r>
            <a:r>
              <a:rPr kumimoji="0" lang="fr-FR" sz="1600" b="0" i="0" u="none" strike="noStrike" kern="0" cap="none" spc="0" normalizeH="0" baseline="0" noProof="0" err="1">
                <a:ln>
                  <a:noFill/>
                </a:ln>
                <a:solidFill>
                  <a:srgbClr val="FFFFFF"/>
                </a:solidFill>
                <a:effectLst/>
                <a:uLnTx/>
                <a:uFillTx/>
                <a:ea typeface="+mn-ea"/>
                <a:cs typeface="+mn-cs"/>
              </a:rPr>
              <a:t>learning</a:t>
            </a:r>
            <a:r>
              <a:rPr kumimoji="0" lang="fr-FR" sz="1600" b="0" i="0" u="none" strike="noStrike" kern="0" cap="none" spc="0" normalizeH="0" baseline="0" noProof="0">
                <a:ln>
                  <a:noFill/>
                </a:ln>
                <a:solidFill>
                  <a:srgbClr val="FFFFFF"/>
                </a:solidFill>
                <a:effectLst/>
                <a:uLnTx/>
                <a:uFillTx/>
                <a:ea typeface="+mn-ea"/>
                <a:cs typeface="+mn-cs"/>
              </a:rPr>
              <a:t> models</a:t>
            </a:r>
          </a:p>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600" b="0" i="0" u="none" strike="noStrike" kern="0" cap="none" spc="0" normalizeH="0" baseline="0" noProof="0">
                <a:ln>
                  <a:noFill/>
                </a:ln>
                <a:solidFill>
                  <a:srgbClr val="FFFFFF"/>
                </a:solidFill>
                <a:effectLst/>
                <a:uLnTx/>
                <a:uFillTx/>
                <a:ea typeface="+mn-ea"/>
                <a:cs typeface="+mn-cs"/>
              </a:rPr>
              <a:t>(neural network)</a:t>
            </a:r>
          </a:p>
        </p:txBody>
      </p:sp>
      <p:sp>
        <p:nvSpPr>
          <p:cNvPr id="43" name="ZoneTexte 42">
            <a:extLst>
              <a:ext uri="{FF2B5EF4-FFF2-40B4-BE49-F238E27FC236}">
                <a16:creationId xmlns:a16="http://schemas.microsoft.com/office/drawing/2014/main" id="{2D242630-3EA4-4A17-876C-C8133A571078}"/>
              </a:ext>
            </a:extLst>
          </p:cNvPr>
          <p:cNvSpPr txBox="1"/>
          <p:nvPr/>
        </p:nvSpPr>
        <p:spPr>
          <a:xfrm>
            <a:off x="3391278" y="2672990"/>
            <a:ext cx="3370674" cy="1389018"/>
          </a:xfrm>
          <a:prstGeom prst="rect">
            <a:avLst/>
          </a:prstGeom>
          <a:solidFill>
            <a:srgbClr val="F2F2F2"/>
          </a:solidFill>
          <a:ln w="28575" cap="rnd" cmpd="sng" algn="ctr">
            <a:noFill/>
            <a:prstDash val="solid"/>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err="1">
                <a:ln>
                  <a:noFill/>
                </a:ln>
                <a:solidFill>
                  <a:srgbClr val="868686"/>
                </a:solidFill>
                <a:effectLst/>
                <a:uLnTx/>
                <a:uFillTx/>
                <a:ea typeface="+mn-ea"/>
                <a:cs typeface="+mn-cs"/>
              </a:rPr>
              <a:t>ContextMiner</a:t>
            </a: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1" i="0" u="none" strike="noStrike" kern="0" cap="none" spc="0" normalizeH="0" baseline="0" noProof="0">
              <a:ln>
                <a:noFill/>
              </a:ln>
              <a:solidFill>
                <a:srgbClr val="868686"/>
              </a:solidFill>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0" cap="none" spc="0" normalizeH="0" baseline="0" noProof="0" err="1">
                <a:ln>
                  <a:noFill/>
                </a:ln>
                <a:solidFill>
                  <a:srgbClr val="868686"/>
                </a:solidFill>
                <a:effectLst/>
                <a:uLnTx/>
                <a:uFillTx/>
                <a:ea typeface="+mn-ea"/>
                <a:cs typeface="+mn-cs"/>
              </a:rPr>
              <a:t>fpmax</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algorithm</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from</a:t>
            </a:r>
            <a:r>
              <a:rPr kumimoji="0" lang="fr-FR" sz="1200" b="0" i="0" u="none" strike="noStrike" kern="0" cap="none" spc="0" normalizeH="0" baseline="0" noProof="0">
                <a:ln>
                  <a:noFill/>
                </a:ln>
                <a:solidFill>
                  <a:srgbClr val="868686"/>
                </a:solidFill>
                <a:effectLst/>
                <a:uLnTx/>
                <a:uFillTx/>
                <a:ea typeface="+mn-ea"/>
                <a:cs typeface="+mn-cs"/>
              </a:rPr>
              <a:t> the ARL</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0" cap="none" spc="0" normalizeH="0" baseline="0" noProof="0" err="1">
                <a:ln>
                  <a:noFill/>
                </a:ln>
                <a:solidFill>
                  <a:srgbClr val="868686"/>
                </a:solidFill>
                <a:effectLst/>
                <a:uLnTx/>
                <a:uFillTx/>
                <a:ea typeface="+mn-ea"/>
                <a:cs typeface="+mn-cs"/>
              </a:rPr>
              <a:t>Create</a:t>
            </a:r>
            <a:r>
              <a:rPr kumimoji="0" lang="fr-FR" sz="1200" b="0" i="0" u="none" strike="noStrike" kern="0" cap="none" spc="0" normalizeH="0" baseline="0" noProof="0">
                <a:ln>
                  <a:noFill/>
                </a:ln>
                <a:solidFill>
                  <a:srgbClr val="868686"/>
                </a:solidFill>
                <a:effectLst/>
                <a:uLnTx/>
                <a:uFillTx/>
                <a:ea typeface="+mn-ea"/>
                <a:cs typeface="+mn-cs"/>
              </a:rPr>
              <a:t> a "context" </a:t>
            </a:r>
            <a:r>
              <a:rPr kumimoji="0" lang="fr-FR" sz="1200" b="0" i="0" u="none" strike="noStrike" kern="0" cap="none" spc="0" normalizeH="0" baseline="0" noProof="0" err="1">
                <a:ln>
                  <a:noFill/>
                </a:ln>
                <a:solidFill>
                  <a:srgbClr val="868686"/>
                </a:solidFill>
                <a:effectLst/>
                <a:uLnTx/>
                <a:uFillTx/>
                <a:ea typeface="+mn-ea"/>
                <a:cs typeface="+mn-cs"/>
              </a:rPr>
              <a:t>that</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represents</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product</a:t>
            </a:r>
            <a:r>
              <a:rPr kumimoji="0" lang="fr-FR" sz="1200" b="0" i="0" u="none" strike="noStrike" kern="0" cap="none" spc="0" normalizeH="0" baseline="0" noProof="0">
                <a:ln>
                  <a:noFill/>
                </a:ln>
                <a:solidFill>
                  <a:srgbClr val="868686"/>
                </a:solidFill>
                <a:effectLst/>
                <a:uLnTx/>
                <a:uFillTx/>
                <a:ea typeface="+mn-ea"/>
                <a:cs typeface="+mn-cs"/>
              </a:rPr>
              <a:t> categories </a:t>
            </a:r>
            <a:r>
              <a:rPr kumimoji="0" lang="fr-FR" sz="1200" b="0" i="0" u="none" strike="noStrike" kern="0" cap="none" spc="0" normalizeH="0" baseline="0" noProof="0" err="1">
                <a:ln>
                  <a:noFill/>
                </a:ln>
                <a:solidFill>
                  <a:srgbClr val="868686"/>
                </a:solidFill>
                <a:effectLst/>
                <a:uLnTx/>
                <a:uFillTx/>
                <a:ea typeface="+mn-ea"/>
                <a:cs typeface="+mn-cs"/>
              </a:rPr>
              <a:t>that</a:t>
            </a:r>
            <a:r>
              <a:rPr kumimoji="0" lang="fr-FR" sz="1200" b="0" i="0" u="none" strike="noStrike" kern="0" cap="none" spc="0" normalizeH="0" baseline="0" noProof="0">
                <a:ln>
                  <a:noFill/>
                </a:ln>
                <a:solidFill>
                  <a:srgbClr val="868686"/>
                </a:solidFill>
                <a:effectLst/>
                <a:uLnTx/>
                <a:uFillTx/>
                <a:ea typeface="+mn-ea"/>
                <a:cs typeface="+mn-cs"/>
              </a:rPr>
              <a:t> are </a:t>
            </a:r>
            <a:r>
              <a:rPr kumimoji="0" lang="fr-FR" sz="1200" b="0" i="0" u="none" strike="noStrike" kern="0" cap="none" spc="0" normalizeH="0" baseline="0" noProof="0" err="1">
                <a:ln>
                  <a:noFill/>
                </a:ln>
                <a:solidFill>
                  <a:srgbClr val="868686"/>
                </a:solidFill>
                <a:effectLst/>
                <a:uLnTx/>
                <a:uFillTx/>
                <a:ea typeface="+mn-ea"/>
                <a:cs typeface="+mn-cs"/>
              </a:rPr>
              <a:t>frequently</a:t>
            </a:r>
            <a:r>
              <a:rPr kumimoji="0" lang="fr-FR" sz="1200" b="0" i="0" u="none" strike="noStrike" kern="0" cap="none" spc="0" normalizeH="0" baseline="0" noProof="0">
                <a:ln>
                  <a:noFill/>
                </a:ln>
                <a:solidFill>
                  <a:srgbClr val="868686"/>
                </a:solidFill>
                <a:effectLst/>
                <a:uLnTx/>
                <a:uFillTx/>
                <a:ea typeface="+mn-ea"/>
                <a:cs typeface="+mn-cs"/>
              </a:rPr>
              <a:t> bought </a:t>
            </a:r>
            <a:r>
              <a:rPr kumimoji="0" lang="fr-FR" sz="1200" b="0" i="0" u="none" strike="noStrike" kern="0" cap="none" spc="0" normalizeH="0" baseline="0" noProof="0" err="1">
                <a:ln>
                  <a:noFill/>
                </a:ln>
                <a:solidFill>
                  <a:srgbClr val="868686"/>
                </a:solidFill>
                <a:effectLst/>
                <a:uLnTx/>
                <a:uFillTx/>
                <a:ea typeface="+mn-ea"/>
                <a:cs typeface="+mn-cs"/>
              </a:rPr>
              <a:t>together</a:t>
            </a:r>
            <a:endParaRPr kumimoji="0" lang="fr-FR" sz="1200" b="0" i="0" u="none" strike="noStrike" kern="0" cap="none" spc="0" normalizeH="0" baseline="0" noProof="0">
              <a:ln>
                <a:noFill/>
              </a:ln>
              <a:solidFill>
                <a:srgbClr val="868686"/>
              </a:solidFill>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0" cap="none" spc="0" normalizeH="0" baseline="0" noProof="0">
              <a:ln>
                <a:noFill/>
              </a:ln>
              <a:solidFill>
                <a:srgbClr val="868686"/>
              </a:solidFill>
              <a:effectLst/>
              <a:uLnTx/>
              <a:uFillTx/>
              <a:ea typeface="+mn-ea"/>
              <a:cs typeface="+mn-cs"/>
            </a:endParaRPr>
          </a:p>
        </p:txBody>
      </p:sp>
      <p:sp>
        <p:nvSpPr>
          <p:cNvPr id="44" name="ZoneTexte 43">
            <a:extLst>
              <a:ext uri="{FF2B5EF4-FFF2-40B4-BE49-F238E27FC236}">
                <a16:creationId xmlns:a16="http://schemas.microsoft.com/office/drawing/2014/main" id="{24CB1F73-4EE0-46E8-9EED-2CA4401E5B63}"/>
              </a:ext>
            </a:extLst>
          </p:cNvPr>
          <p:cNvSpPr txBox="1"/>
          <p:nvPr/>
        </p:nvSpPr>
        <p:spPr>
          <a:xfrm>
            <a:off x="3397627" y="4371023"/>
            <a:ext cx="3370674" cy="1389018"/>
          </a:xfrm>
          <a:prstGeom prst="rect">
            <a:avLst/>
          </a:prstGeom>
          <a:solidFill>
            <a:srgbClr val="F2F2F2"/>
          </a:solidFill>
          <a:ln w="57150" cap="rnd" cmpd="sng" algn="ctr">
            <a:solidFill>
              <a:schemeClr val="bg2"/>
            </a:solidFill>
            <a:prstDash val="solid"/>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err="1">
                <a:ln>
                  <a:noFill/>
                </a:ln>
                <a:solidFill>
                  <a:srgbClr val="868686"/>
                </a:solidFill>
                <a:effectLst/>
                <a:uLnTx/>
                <a:uFillTx/>
                <a:ea typeface="+mn-ea"/>
                <a:cs typeface="+mn-cs"/>
              </a:rPr>
              <a:t>LSTMsRecommender</a:t>
            </a: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1" i="0" u="none" strike="noStrike" kern="0" cap="none" spc="0" normalizeH="0" baseline="0" noProof="0">
              <a:ln>
                <a:noFill/>
              </a:ln>
              <a:solidFill>
                <a:srgbClr val="868686"/>
              </a:solidFill>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0" cap="none" spc="0" normalizeH="0" baseline="0" noProof="0">
                <a:ln>
                  <a:noFill/>
                </a:ln>
                <a:solidFill>
                  <a:srgbClr val="868686"/>
                </a:solidFill>
                <a:effectLst/>
                <a:uLnTx/>
                <a:uFillTx/>
                <a:ea typeface="+mn-ea"/>
                <a:cs typeface="+mn-cs"/>
              </a:rPr>
              <a:t>RNN</a:t>
            </a:r>
            <a:r>
              <a:rPr kumimoji="0" lang="fr-FR" sz="1200" b="0" i="0" u="none" strike="noStrike" kern="0" cap="none" spc="0" normalizeH="0" baseline="0" noProof="0">
                <a:ln>
                  <a:noFill/>
                </a:ln>
                <a:solidFill>
                  <a:srgbClr val="868686"/>
                </a:solidFill>
                <a:effectLst/>
                <a:uLnTx/>
                <a:uFillTx/>
                <a:ea typeface="+mn-ea"/>
                <a:cs typeface="+mn-cs"/>
              </a:rPr>
              <a:t> architecture to deal with </a:t>
            </a:r>
            <a:r>
              <a:rPr kumimoji="0" lang="fr-FR" sz="1200" b="0" i="0" u="none" strike="noStrike" kern="0" cap="none" spc="0" normalizeH="0" baseline="0" noProof="0" err="1">
                <a:ln>
                  <a:noFill/>
                </a:ln>
                <a:solidFill>
                  <a:srgbClr val="868686"/>
                </a:solidFill>
                <a:effectLst/>
                <a:uLnTx/>
                <a:uFillTx/>
                <a:ea typeface="+mn-ea"/>
                <a:cs typeface="+mn-cs"/>
              </a:rPr>
              <a:t>sequential</a:t>
            </a:r>
            <a:r>
              <a:rPr kumimoji="0" lang="fr-FR" sz="1200" b="0" i="0" u="none" strike="noStrike" kern="0" cap="none" spc="0" normalizeH="0" baseline="0" noProof="0">
                <a:ln>
                  <a:noFill/>
                </a:ln>
                <a:solidFill>
                  <a:srgbClr val="868686"/>
                </a:solidFill>
                <a:effectLst/>
                <a:uLnTx/>
                <a:uFillTx/>
                <a:ea typeface="+mn-ea"/>
                <a:cs typeface="+mn-cs"/>
              </a:rPr>
              <a:t> data</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0" cap="none" spc="0" normalizeH="0" baseline="0" noProof="0" err="1">
                <a:ln>
                  <a:noFill/>
                </a:ln>
                <a:solidFill>
                  <a:srgbClr val="868686"/>
                </a:solidFill>
                <a:effectLst/>
                <a:uLnTx/>
                <a:uFillTx/>
                <a:ea typeface="+mn-ea"/>
                <a:cs typeface="+mn-cs"/>
              </a:rPr>
              <a:t>Learn</a:t>
            </a:r>
            <a:r>
              <a:rPr kumimoji="0" lang="fr-FR" sz="1200" b="0" i="0" u="none" strike="noStrike" kern="0" cap="none" spc="0" normalizeH="0" baseline="0" noProof="0">
                <a:ln>
                  <a:noFill/>
                </a:ln>
                <a:solidFill>
                  <a:srgbClr val="868686"/>
                </a:solidFill>
                <a:effectLst/>
                <a:uLnTx/>
                <a:uFillTx/>
                <a:ea typeface="+mn-ea"/>
                <a:cs typeface="+mn-cs"/>
              </a:rPr>
              <a:t> the importance of an </a:t>
            </a:r>
            <a:r>
              <a:rPr kumimoji="0" lang="fr-FR" sz="1200" b="0" i="0" u="none" strike="noStrike" kern="0" cap="none" spc="0" normalizeH="0" baseline="0" noProof="0" err="1">
                <a:ln>
                  <a:noFill/>
                </a:ln>
                <a:solidFill>
                  <a:srgbClr val="868686"/>
                </a:solidFill>
                <a:effectLst/>
                <a:uLnTx/>
                <a:uFillTx/>
                <a:ea typeface="+mn-ea"/>
                <a:cs typeface="+mn-cs"/>
              </a:rPr>
              <a:t>element’s</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order</a:t>
            </a:r>
            <a:r>
              <a:rPr kumimoji="0" lang="fr-FR" sz="1200" b="0" i="0" u="none" strike="noStrike" kern="0" cap="none" spc="0" normalizeH="0" baseline="0" noProof="0">
                <a:ln>
                  <a:noFill/>
                </a:ln>
                <a:solidFill>
                  <a:srgbClr val="868686"/>
                </a:solidFill>
                <a:effectLst/>
                <a:uLnTx/>
                <a:uFillTx/>
                <a:ea typeface="+mn-ea"/>
                <a:cs typeface="+mn-cs"/>
              </a:rPr>
              <a:t> in a sequence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400" b="0" i="0" u="none" strike="noStrike" kern="0" cap="none" spc="0" normalizeH="0" baseline="0" noProof="0">
              <a:ln>
                <a:noFill/>
              </a:ln>
              <a:solidFill>
                <a:srgbClr val="868686"/>
              </a:solidFill>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400" b="0" i="0" u="none" strike="noStrike" kern="0" cap="none" spc="0" normalizeH="0" baseline="0" noProof="0">
              <a:ln>
                <a:noFill/>
              </a:ln>
              <a:solidFill>
                <a:srgbClr val="868686"/>
              </a:solidFill>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0" cap="none" spc="0" normalizeH="0" baseline="0" noProof="0">
              <a:ln>
                <a:noFill/>
              </a:ln>
              <a:solidFill>
                <a:srgbClr val="868686"/>
              </a:solidFill>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0" cap="none" spc="0" normalizeH="0" baseline="0" noProof="0">
              <a:ln>
                <a:noFill/>
              </a:ln>
              <a:solidFill>
                <a:srgbClr val="868686"/>
              </a:solidFill>
              <a:effectLst/>
              <a:uLnTx/>
              <a:uFillTx/>
              <a:ea typeface="+mn-ea"/>
              <a:cs typeface="+mn-cs"/>
            </a:endParaRPr>
          </a:p>
        </p:txBody>
      </p:sp>
      <p:sp>
        <p:nvSpPr>
          <p:cNvPr id="45" name="ZoneTexte 44">
            <a:extLst>
              <a:ext uri="{FF2B5EF4-FFF2-40B4-BE49-F238E27FC236}">
                <a16:creationId xmlns:a16="http://schemas.microsoft.com/office/drawing/2014/main" id="{363C80C8-F929-47B9-8C5D-95633ACADA0C}"/>
              </a:ext>
            </a:extLst>
          </p:cNvPr>
          <p:cNvSpPr txBox="1"/>
          <p:nvPr/>
        </p:nvSpPr>
        <p:spPr>
          <a:xfrm>
            <a:off x="7279348" y="2666640"/>
            <a:ext cx="3354541" cy="1389018"/>
          </a:xfrm>
          <a:prstGeom prst="rect">
            <a:avLst/>
          </a:prstGeom>
          <a:solidFill>
            <a:srgbClr val="F2F2F2"/>
          </a:solidFill>
          <a:ln w="9525" cap="rnd" cmpd="sng" algn="ctr">
            <a:noFill/>
            <a:prstDash val="solid"/>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err="1">
                <a:ln>
                  <a:noFill/>
                </a:ln>
                <a:solidFill>
                  <a:srgbClr val="868686"/>
                </a:solidFill>
                <a:effectLst/>
                <a:uLnTx/>
                <a:uFillTx/>
                <a:ea typeface="+mn-ea"/>
                <a:cs typeface="+mn-cs"/>
              </a:rPr>
              <a:t>ProductMiner</a:t>
            </a:r>
            <a:endParaRPr kumimoji="0" lang="fr-FR" sz="1600" b="1" i="0" u="none" strike="noStrike" kern="0" cap="none" spc="0" normalizeH="0" baseline="0" noProof="0">
              <a:ln>
                <a:noFill/>
              </a:ln>
              <a:solidFill>
                <a:srgbClr val="868686"/>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1" i="0" u="none" strike="noStrike" kern="0" cap="none" spc="0" normalizeH="0" baseline="0" noProof="0">
              <a:ln>
                <a:noFill/>
              </a:ln>
              <a:solidFill>
                <a:srgbClr val="868686"/>
              </a:solidFill>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0" cap="none" spc="0" normalizeH="0" baseline="0" noProof="0">
                <a:ln>
                  <a:noFill/>
                </a:ln>
                <a:solidFill>
                  <a:srgbClr val="868686"/>
                </a:solidFill>
                <a:effectLst/>
                <a:uLnTx/>
                <a:uFillTx/>
                <a:ea typeface="+mn-ea"/>
                <a:cs typeface="+mn-cs"/>
              </a:rPr>
              <a:t>apriori</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algorithm</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from</a:t>
            </a:r>
            <a:r>
              <a:rPr kumimoji="0" lang="fr-FR" sz="1200" b="0" i="0" u="none" strike="noStrike" kern="0" cap="none" spc="0" normalizeH="0" baseline="0" noProof="0">
                <a:ln>
                  <a:noFill/>
                </a:ln>
                <a:solidFill>
                  <a:srgbClr val="868686"/>
                </a:solidFill>
                <a:effectLst/>
                <a:uLnTx/>
                <a:uFillTx/>
                <a:ea typeface="+mn-ea"/>
                <a:cs typeface="+mn-cs"/>
              </a:rPr>
              <a:t> the ARL</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0" cap="none" spc="0" normalizeH="0" baseline="0" noProof="0" err="1">
                <a:ln>
                  <a:noFill/>
                </a:ln>
                <a:solidFill>
                  <a:srgbClr val="868686"/>
                </a:solidFill>
                <a:effectLst/>
                <a:uLnTx/>
                <a:uFillTx/>
                <a:ea typeface="+mn-ea"/>
                <a:cs typeface="+mn-cs"/>
              </a:rPr>
              <a:t>Generate</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frequent</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itemsets</a:t>
            </a:r>
            <a:r>
              <a:rPr kumimoji="0" lang="fr-FR" sz="1200" b="0" i="0" u="none" strike="noStrike" kern="0" cap="none" spc="0" normalizeH="0" baseline="0" noProof="0">
                <a:ln>
                  <a:noFill/>
                </a:ln>
                <a:solidFill>
                  <a:srgbClr val="868686"/>
                </a:solidFill>
                <a:effectLst/>
                <a:uLnTx/>
                <a:uFillTx/>
                <a:ea typeface="+mn-ea"/>
                <a:cs typeface="+mn-cs"/>
              </a:rPr>
              <a:t> of </a:t>
            </a:r>
            <a:r>
              <a:rPr kumimoji="0" lang="fr-FR" sz="1200" b="0" i="0" u="none" strike="noStrike" kern="0" cap="none" spc="0" normalizeH="0" baseline="0" noProof="0" err="1">
                <a:ln>
                  <a:noFill/>
                </a:ln>
                <a:solidFill>
                  <a:srgbClr val="868686"/>
                </a:solidFill>
                <a:effectLst/>
                <a:uLnTx/>
                <a:uFillTx/>
                <a:ea typeface="+mn-ea"/>
                <a:cs typeface="+mn-cs"/>
              </a:rPr>
              <a:t>products</a:t>
            </a:r>
            <a:r>
              <a:rPr kumimoji="0" lang="fr-FR" sz="1200" b="0" i="0" u="none" strike="noStrike" kern="0" cap="none" spc="0" normalizeH="0" baseline="0" noProof="0">
                <a:ln>
                  <a:noFill/>
                </a:ln>
                <a:solidFill>
                  <a:srgbClr val="868686"/>
                </a:solidFill>
                <a:effectLst/>
                <a:uLnTx/>
                <a:uFillTx/>
                <a:ea typeface="+mn-ea"/>
                <a:cs typeface="+mn-cs"/>
              </a:rPr>
              <a:t> </a:t>
            </a:r>
            <a:r>
              <a:rPr kumimoji="0" lang="fr-FR" sz="1200" b="0" i="0" u="none" strike="noStrike" kern="0" cap="none" spc="0" normalizeH="0" baseline="0" noProof="0" err="1">
                <a:ln>
                  <a:noFill/>
                </a:ln>
                <a:solidFill>
                  <a:srgbClr val="868686"/>
                </a:solidFill>
                <a:effectLst/>
                <a:uLnTx/>
                <a:uFillTx/>
                <a:ea typeface="+mn-ea"/>
                <a:cs typeface="+mn-cs"/>
              </a:rPr>
              <a:t>based</a:t>
            </a:r>
            <a:r>
              <a:rPr kumimoji="0" lang="fr-FR" sz="1200" b="0" i="0" u="none" strike="noStrike" kern="0" cap="none" spc="0" normalizeH="0" baseline="0" noProof="0">
                <a:ln>
                  <a:noFill/>
                </a:ln>
                <a:solidFill>
                  <a:srgbClr val="868686"/>
                </a:solidFill>
                <a:effectLst/>
                <a:uLnTx/>
                <a:uFillTx/>
                <a:ea typeface="+mn-ea"/>
                <a:cs typeface="+mn-cs"/>
              </a:rPr>
              <a:t> on the </a:t>
            </a:r>
            <a:r>
              <a:rPr kumimoji="0" lang="fr-FR" sz="1200" b="0" i="0" u="none" strike="noStrike" kern="0" cap="none" spc="0" normalizeH="0" baseline="0" noProof="0" err="1">
                <a:ln>
                  <a:noFill/>
                </a:ln>
                <a:solidFill>
                  <a:srgbClr val="868686"/>
                </a:solidFill>
                <a:effectLst/>
                <a:uLnTx/>
                <a:uFillTx/>
                <a:ea typeface="+mn-ea"/>
                <a:cs typeface="+mn-cs"/>
              </a:rPr>
              <a:t>transactional</a:t>
            </a:r>
            <a:r>
              <a:rPr kumimoji="0" lang="fr-FR" sz="1200" b="0" i="0" u="none" strike="noStrike" kern="0" cap="none" spc="0" normalizeH="0" baseline="0" noProof="0">
                <a:ln>
                  <a:noFill/>
                </a:ln>
                <a:solidFill>
                  <a:srgbClr val="868686"/>
                </a:solidFill>
                <a:effectLst/>
                <a:uLnTx/>
                <a:uFillTx/>
                <a:ea typeface="+mn-ea"/>
                <a:cs typeface="+mn-cs"/>
              </a:rPr>
              <a:t> data</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0" cap="none" spc="0" normalizeH="0" baseline="0" noProof="0">
              <a:ln>
                <a:noFill/>
              </a:ln>
              <a:solidFill>
                <a:srgbClr val="868686"/>
              </a:solidFill>
              <a:effectLst/>
              <a:uLnTx/>
              <a:uFillTx/>
              <a:ea typeface="+mn-ea"/>
              <a:cs typeface="+mn-cs"/>
            </a:endParaRPr>
          </a:p>
        </p:txBody>
      </p:sp>
      <p:sp>
        <p:nvSpPr>
          <p:cNvPr id="47" name="Rectangle 46">
            <a:extLst>
              <a:ext uri="{FF2B5EF4-FFF2-40B4-BE49-F238E27FC236}">
                <a16:creationId xmlns:a16="http://schemas.microsoft.com/office/drawing/2014/main" id="{4A290A8E-5A01-43BF-9628-03CF6584B6B1}"/>
              </a:ext>
            </a:extLst>
          </p:cNvPr>
          <p:cNvSpPr/>
          <p:nvPr/>
        </p:nvSpPr>
        <p:spPr>
          <a:xfrm>
            <a:off x="3432768" y="1871510"/>
            <a:ext cx="3354541" cy="616769"/>
          </a:xfrm>
          <a:prstGeom prst="rect">
            <a:avLst/>
          </a:prstGeom>
          <a:solidFill>
            <a:schemeClr val="bg1">
              <a:lumMod val="20000"/>
              <a:lumOff val="80000"/>
            </a:schemeClr>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800" b="0" i="0" u="none" strike="noStrike" kern="0" cap="none" spc="0" normalizeH="0" baseline="0" noProof="0">
                <a:ln>
                  <a:noFill/>
                </a:ln>
                <a:solidFill>
                  <a:schemeClr val="bg1"/>
                </a:solidFill>
                <a:effectLst/>
                <a:uLnTx/>
                <a:uFillTx/>
                <a:ea typeface="+mn-ea"/>
                <a:cs typeface="+mn-cs"/>
              </a:rPr>
              <a:t>Compatibility Matrix</a:t>
            </a:r>
          </a:p>
        </p:txBody>
      </p:sp>
      <p:sp>
        <p:nvSpPr>
          <p:cNvPr id="48" name="Rectangle 47">
            <a:extLst>
              <a:ext uri="{FF2B5EF4-FFF2-40B4-BE49-F238E27FC236}">
                <a16:creationId xmlns:a16="http://schemas.microsoft.com/office/drawing/2014/main" id="{7306BC53-41E1-496A-9280-605897D3B1C1}"/>
              </a:ext>
            </a:extLst>
          </p:cNvPr>
          <p:cNvSpPr/>
          <p:nvPr/>
        </p:nvSpPr>
        <p:spPr>
          <a:xfrm>
            <a:off x="7279348" y="1871510"/>
            <a:ext cx="3354541" cy="616769"/>
          </a:xfrm>
          <a:prstGeom prst="rect">
            <a:avLst/>
          </a:prstGeom>
          <a:solidFill>
            <a:schemeClr val="bg1">
              <a:lumMod val="20000"/>
              <a:lumOff val="80000"/>
            </a:schemeClr>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800" b="0" i="0" u="none" strike="noStrike" kern="0" cap="none" spc="0" normalizeH="0" baseline="0" noProof="0">
                <a:ln>
                  <a:noFill/>
                </a:ln>
                <a:solidFill>
                  <a:schemeClr val="bg1"/>
                </a:solidFill>
                <a:effectLst/>
                <a:uLnTx/>
                <a:uFillTx/>
                <a:ea typeface="+mn-ea"/>
                <a:cs typeface="+mn-cs"/>
              </a:rPr>
              <a:t>Coocurrence Matrix</a:t>
            </a:r>
          </a:p>
        </p:txBody>
      </p:sp>
      <p:sp>
        <p:nvSpPr>
          <p:cNvPr id="49" name="Rectangle 48">
            <a:extLst>
              <a:ext uri="{FF2B5EF4-FFF2-40B4-BE49-F238E27FC236}">
                <a16:creationId xmlns:a16="http://schemas.microsoft.com/office/drawing/2014/main" id="{2F73B329-C111-4FDE-8C3C-774A01EDF6C3}"/>
              </a:ext>
            </a:extLst>
          </p:cNvPr>
          <p:cNvSpPr/>
          <p:nvPr/>
        </p:nvSpPr>
        <p:spPr>
          <a:xfrm>
            <a:off x="394885" y="1816170"/>
            <a:ext cx="2849105" cy="667874"/>
          </a:xfrm>
          <a:prstGeom prst="rect">
            <a:avLst/>
          </a:prstGeom>
          <a:solidFill>
            <a:srgbClr val="00ACEC"/>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spcBef>
                <a:spcPts val="0"/>
              </a:spcBef>
              <a:buClrTx/>
              <a:buSzTx/>
              <a:buFontTx/>
              <a:buNone/>
              <a:tabLst/>
              <a:defRPr/>
            </a:pPr>
            <a:r>
              <a:rPr kumimoji="0" lang="fr-FR" sz="1800" b="0" i="0" u="none" strike="noStrike" kern="0" cap="none" spc="0" normalizeH="0" baseline="0" noProof="0" err="1">
                <a:ln>
                  <a:noFill/>
                </a:ln>
                <a:solidFill>
                  <a:srgbClr val="FFFFFF"/>
                </a:solidFill>
                <a:effectLst/>
                <a:uLnTx/>
                <a:uFillTx/>
                <a:ea typeface="+mn-ea"/>
                <a:cs typeface="+mn-cs"/>
              </a:rPr>
              <a:t>Guiding</a:t>
            </a:r>
            <a:r>
              <a:rPr kumimoji="0" lang="fr-FR" sz="1800" b="0" i="0" u="none" strike="noStrike" kern="0" cap="none" spc="0" normalizeH="0" baseline="0" noProof="0">
                <a:ln>
                  <a:noFill/>
                </a:ln>
                <a:solidFill>
                  <a:srgbClr val="FFFFFF"/>
                </a:solidFill>
                <a:effectLst/>
                <a:uLnTx/>
                <a:uFillTx/>
                <a:ea typeface="+mn-ea"/>
                <a:cs typeface="+mn-cs"/>
              </a:rPr>
              <a:t> matrices</a:t>
            </a:r>
          </a:p>
          <a:p>
            <a:pPr marL="0" marR="0" lvl="0" indent="0" algn="ctr" defTabSz="914400" eaLnBrk="1" fontAlgn="auto" latinLnBrk="0" hangingPunct="1">
              <a:spcBef>
                <a:spcPts val="0"/>
              </a:spcBef>
              <a:buClrTx/>
              <a:buSzTx/>
              <a:buFontTx/>
              <a:buNone/>
              <a:tabLst/>
              <a:defRPr/>
            </a:pPr>
            <a:r>
              <a:rPr lang="fr-FR" sz="1400" kern="0">
                <a:solidFill>
                  <a:srgbClr val="FFFFFF"/>
                </a:solidFill>
              </a:rPr>
              <a:t>(</a:t>
            </a:r>
            <a:r>
              <a:rPr lang="fr-FR" sz="1400" kern="0" err="1">
                <a:solidFill>
                  <a:srgbClr val="FFFFFF"/>
                </a:solidFill>
              </a:rPr>
              <a:t>automated</a:t>
            </a:r>
            <a:r>
              <a:rPr lang="fr-FR" sz="1400" kern="0">
                <a:solidFill>
                  <a:srgbClr val="FFFFFF"/>
                </a:solidFill>
              </a:rPr>
              <a:t> + </a:t>
            </a:r>
            <a:r>
              <a:rPr lang="fr-FR" sz="1400" kern="0" err="1">
                <a:solidFill>
                  <a:srgbClr val="FFFFFF"/>
                </a:solidFill>
              </a:rPr>
              <a:t>manual</a:t>
            </a:r>
            <a:r>
              <a:rPr lang="fr-FR" sz="1400" kern="0">
                <a:solidFill>
                  <a:srgbClr val="FFFFFF"/>
                </a:solidFill>
              </a:rPr>
              <a:t> </a:t>
            </a:r>
            <a:r>
              <a:rPr lang="fr-FR" sz="1400" kern="0" err="1">
                <a:solidFill>
                  <a:srgbClr val="FFFFFF"/>
                </a:solidFill>
              </a:rPr>
              <a:t>adjustments</a:t>
            </a:r>
            <a:r>
              <a:rPr lang="fr-FR" sz="1400" kern="0">
                <a:solidFill>
                  <a:srgbClr val="FFFFFF"/>
                </a:solidFill>
              </a:rPr>
              <a:t>)</a:t>
            </a:r>
            <a:endParaRPr kumimoji="0" lang="fr-FR" sz="1400" b="0" i="0" u="none" strike="noStrike" kern="0" cap="none" spc="0" normalizeH="0" baseline="0" noProof="0">
              <a:ln>
                <a:noFill/>
              </a:ln>
              <a:solidFill>
                <a:srgbClr val="FFFFFF"/>
              </a:solidFill>
              <a:effectLst/>
              <a:uLnTx/>
              <a:uFillTx/>
            </a:endParaRPr>
          </a:p>
        </p:txBody>
      </p:sp>
      <p:sp>
        <p:nvSpPr>
          <p:cNvPr id="51" name="Rectangle 50">
            <a:extLst>
              <a:ext uri="{FF2B5EF4-FFF2-40B4-BE49-F238E27FC236}">
                <a16:creationId xmlns:a16="http://schemas.microsoft.com/office/drawing/2014/main" id="{776D3863-C9C6-4002-B8F2-0276C3D6817F}"/>
              </a:ext>
            </a:extLst>
          </p:cNvPr>
          <p:cNvSpPr/>
          <p:nvPr/>
        </p:nvSpPr>
        <p:spPr>
          <a:xfrm>
            <a:off x="7291492" y="5923723"/>
            <a:ext cx="3354541" cy="715783"/>
          </a:xfrm>
          <a:prstGeom prst="rect">
            <a:avLst/>
          </a:prstGeom>
          <a:solidFill>
            <a:schemeClr val="bg1">
              <a:lumMod val="20000"/>
              <a:lumOff val="80000"/>
            </a:schemeClr>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spcBef>
                <a:spcPts val="0"/>
              </a:spcBef>
              <a:buClrTx/>
              <a:buSzTx/>
              <a:buFontTx/>
              <a:buNone/>
              <a:tabLst/>
              <a:defRPr/>
            </a:pPr>
            <a:r>
              <a:rPr kumimoji="0" lang="fr-FR" sz="1800" b="0" i="0" u="none" strike="noStrike" kern="0" cap="none" spc="0" normalizeH="0" baseline="0" noProof="0">
                <a:ln>
                  <a:noFill/>
                </a:ln>
                <a:solidFill>
                  <a:schemeClr val="bg1"/>
                </a:solidFill>
                <a:effectLst/>
                <a:uLnTx/>
                <a:uFillTx/>
                <a:ea typeface="+mn-ea"/>
                <a:cs typeface="+mn-cs"/>
              </a:rPr>
              <a:t>Stock </a:t>
            </a:r>
            <a:r>
              <a:rPr kumimoji="0" lang="fr-FR" sz="1800" b="0" i="0" u="none" strike="noStrike" kern="0" cap="none" spc="0" normalizeH="0" baseline="0" noProof="0" err="1">
                <a:ln>
                  <a:noFill/>
                </a:ln>
                <a:solidFill>
                  <a:schemeClr val="bg1"/>
                </a:solidFill>
                <a:effectLst/>
                <a:uLnTx/>
                <a:uFillTx/>
                <a:ea typeface="+mn-ea"/>
                <a:cs typeface="+mn-cs"/>
              </a:rPr>
              <a:t>availability</a:t>
            </a:r>
            <a:endParaRPr kumimoji="0" lang="fr-FR" sz="1800" b="0" i="0" u="none" strike="noStrike" kern="0" cap="none" spc="0" normalizeH="0" baseline="0" noProof="0">
              <a:ln>
                <a:noFill/>
              </a:ln>
              <a:solidFill>
                <a:schemeClr val="bg1"/>
              </a:solidFill>
              <a:effectLst/>
              <a:uLnTx/>
              <a:uFillTx/>
              <a:ea typeface="+mn-ea"/>
              <a:cs typeface="+mn-cs"/>
            </a:endParaRPr>
          </a:p>
          <a:p>
            <a:pPr marL="0" marR="0" lvl="0" indent="0" algn="ctr" defTabSz="914400" eaLnBrk="1" fontAlgn="auto" latinLnBrk="0" hangingPunct="1">
              <a:spcBef>
                <a:spcPts val="0"/>
              </a:spcBef>
              <a:buClrTx/>
              <a:buSzTx/>
              <a:buFontTx/>
              <a:buNone/>
              <a:tabLst/>
              <a:defRPr/>
            </a:pPr>
            <a:r>
              <a:rPr lang="fr-FR" sz="1400" kern="0">
                <a:solidFill>
                  <a:schemeClr val="bg1"/>
                </a:solidFill>
              </a:rPr>
              <a:t>(+ </a:t>
            </a:r>
            <a:r>
              <a:rPr lang="fr-FR" sz="1400" kern="0" err="1">
                <a:solidFill>
                  <a:schemeClr val="bg1"/>
                </a:solidFill>
              </a:rPr>
              <a:t>tbd</a:t>
            </a:r>
            <a:r>
              <a:rPr lang="fr-FR" sz="1400" kern="0">
                <a:solidFill>
                  <a:schemeClr val="bg1"/>
                </a:solidFill>
              </a:rPr>
              <a:t>: supplier boost, </a:t>
            </a:r>
            <a:r>
              <a:rPr lang="fr-FR" sz="1400" kern="0" err="1">
                <a:solidFill>
                  <a:schemeClr val="bg1"/>
                </a:solidFill>
              </a:rPr>
              <a:t>margin</a:t>
            </a:r>
            <a:r>
              <a:rPr lang="fr-FR" sz="1400" kern="0">
                <a:solidFill>
                  <a:schemeClr val="bg1"/>
                </a:solidFill>
              </a:rPr>
              <a:t> boost, </a:t>
            </a:r>
            <a:r>
              <a:rPr lang="fr-FR" sz="1400" kern="0" err="1">
                <a:solidFill>
                  <a:schemeClr val="bg1"/>
                </a:solidFill>
              </a:rPr>
              <a:t>overrides</a:t>
            </a:r>
            <a:r>
              <a:rPr lang="fr-FR" sz="1400" kern="0">
                <a:solidFill>
                  <a:schemeClr val="bg1"/>
                </a:solidFill>
              </a:rPr>
              <a:t>)</a:t>
            </a:r>
            <a:endParaRPr kumimoji="0" lang="fr-FR" sz="1400" b="0" i="0" u="none" strike="noStrike" kern="0" cap="none" spc="0" normalizeH="0" baseline="0" noProof="0">
              <a:ln>
                <a:noFill/>
              </a:ln>
              <a:solidFill>
                <a:schemeClr val="bg1"/>
              </a:solidFill>
              <a:effectLst/>
              <a:uLnTx/>
              <a:uFillTx/>
              <a:ea typeface="+mn-ea"/>
              <a:cs typeface="+mn-cs"/>
            </a:endParaRPr>
          </a:p>
        </p:txBody>
      </p:sp>
      <p:sp>
        <p:nvSpPr>
          <p:cNvPr id="52" name="Rectangle 51">
            <a:extLst>
              <a:ext uri="{FF2B5EF4-FFF2-40B4-BE49-F238E27FC236}">
                <a16:creationId xmlns:a16="http://schemas.microsoft.com/office/drawing/2014/main" id="{3677CEAB-7617-4777-BAA1-A7D0C6CE9E46}"/>
              </a:ext>
            </a:extLst>
          </p:cNvPr>
          <p:cNvSpPr/>
          <p:nvPr/>
        </p:nvSpPr>
        <p:spPr>
          <a:xfrm>
            <a:off x="407029" y="5868382"/>
            <a:ext cx="2849105" cy="775092"/>
          </a:xfrm>
          <a:prstGeom prst="rect">
            <a:avLst/>
          </a:prstGeom>
          <a:solidFill>
            <a:srgbClr val="00ACEC"/>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800" b="0" i="0" u="none" strike="noStrike" kern="0" cap="none" spc="0" normalizeH="0" baseline="0" noProof="0">
                <a:ln>
                  <a:noFill/>
                </a:ln>
                <a:solidFill>
                  <a:srgbClr val="FFFFFF"/>
                </a:solidFill>
                <a:effectLst/>
                <a:uLnTx/>
                <a:uFillTx/>
                <a:ea typeface="+mn-ea"/>
                <a:cs typeface="+mn-cs"/>
              </a:rPr>
              <a:t>Boost</a:t>
            </a:r>
          </a:p>
        </p:txBody>
      </p:sp>
      <p:sp>
        <p:nvSpPr>
          <p:cNvPr id="53" name="Rectangle 52">
            <a:extLst>
              <a:ext uri="{FF2B5EF4-FFF2-40B4-BE49-F238E27FC236}">
                <a16:creationId xmlns:a16="http://schemas.microsoft.com/office/drawing/2014/main" id="{8AD4A733-56DE-4482-A9D6-D4C8CEAB21CF}"/>
              </a:ext>
            </a:extLst>
          </p:cNvPr>
          <p:cNvSpPr/>
          <p:nvPr/>
        </p:nvSpPr>
        <p:spPr>
          <a:xfrm rot="16200000">
            <a:off x="-769999" y="3846471"/>
            <a:ext cx="3070178" cy="723215"/>
          </a:xfrm>
          <a:prstGeom prst="rect">
            <a:avLst/>
          </a:prstGeom>
          <a:solidFill>
            <a:srgbClr val="00ACEC"/>
          </a:solidFill>
          <a:ln w="9525" cap="rnd" cmpd="sng" algn="ctr">
            <a:noFill/>
            <a:prstDash val="sysDot"/>
            <a:rou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1000"/>
              </a:spcAft>
              <a:buClrTx/>
              <a:buSzTx/>
              <a:buFontTx/>
              <a:buNone/>
              <a:tabLst/>
              <a:defRPr/>
            </a:pPr>
            <a:r>
              <a:rPr kumimoji="0" lang="fr-FR" sz="1800" b="0" i="0" u="none" strike="noStrike" kern="0" cap="none" spc="0" normalizeH="0" baseline="0" noProof="0" err="1">
                <a:ln>
                  <a:noFill/>
                </a:ln>
                <a:solidFill>
                  <a:srgbClr val="FFFFFF"/>
                </a:solidFill>
                <a:effectLst/>
                <a:uLnTx/>
                <a:uFillTx/>
                <a:ea typeface="+mn-ea"/>
                <a:cs typeface="+mn-cs"/>
              </a:rPr>
              <a:t>Core</a:t>
            </a:r>
            <a:r>
              <a:rPr kumimoji="0" lang="fr-FR" sz="1800" b="0" i="0" u="none" strike="noStrike" kern="0" cap="none" spc="0" normalizeH="0" baseline="0" noProof="0">
                <a:ln>
                  <a:noFill/>
                </a:ln>
                <a:solidFill>
                  <a:srgbClr val="FFFFFF"/>
                </a:solidFill>
                <a:effectLst/>
                <a:uLnTx/>
                <a:uFillTx/>
                <a:ea typeface="+mn-ea"/>
                <a:cs typeface="+mn-cs"/>
              </a:rPr>
              <a:t> Recommender</a:t>
            </a:r>
          </a:p>
        </p:txBody>
      </p:sp>
      <p:sp>
        <p:nvSpPr>
          <p:cNvPr id="2" name="ZoneTexte 1">
            <a:extLst>
              <a:ext uri="{FF2B5EF4-FFF2-40B4-BE49-F238E27FC236}">
                <a16:creationId xmlns:a16="http://schemas.microsoft.com/office/drawing/2014/main" id="{A1946A97-BF87-497E-A541-D292713F0FED}"/>
              </a:ext>
            </a:extLst>
          </p:cNvPr>
          <p:cNvSpPr txBox="1"/>
          <p:nvPr/>
        </p:nvSpPr>
        <p:spPr>
          <a:xfrm>
            <a:off x="4704760" y="4031850"/>
            <a:ext cx="510918" cy="369332"/>
          </a:xfrm>
          <a:prstGeom prst="rect">
            <a:avLst/>
          </a:prstGeom>
          <a:noFill/>
        </p:spPr>
        <p:txBody>
          <a:bodyPr wrap="square" rtlCol="0">
            <a:spAutoFit/>
          </a:bodyPr>
          <a:lstStyle/>
          <a:p>
            <a:pPr algn="ctr"/>
            <a:r>
              <a:rPr lang="fr-FR">
                <a:solidFill>
                  <a:schemeClr val="bg1"/>
                </a:solidFill>
              </a:rPr>
              <a:t>or</a:t>
            </a:r>
          </a:p>
        </p:txBody>
      </p:sp>
      <p:sp>
        <p:nvSpPr>
          <p:cNvPr id="54" name="ZoneTexte 53">
            <a:extLst>
              <a:ext uri="{FF2B5EF4-FFF2-40B4-BE49-F238E27FC236}">
                <a16:creationId xmlns:a16="http://schemas.microsoft.com/office/drawing/2014/main" id="{DFB18B44-E333-4998-9026-F5B43D4E6805}"/>
              </a:ext>
            </a:extLst>
          </p:cNvPr>
          <p:cNvSpPr txBox="1"/>
          <p:nvPr/>
        </p:nvSpPr>
        <p:spPr>
          <a:xfrm>
            <a:off x="8761082" y="4031850"/>
            <a:ext cx="510918" cy="369332"/>
          </a:xfrm>
          <a:prstGeom prst="rect">
            <a:avLst/>
          </a:prstGeom>
          <a:noFill/>
        </p:spPr>
        <p:txBody>
          <a:bodyPr wrap="square" rtlCol="0">
            <a:spAutoFit/>
          </a:bodyPr>
          <a:lstStyle/>
          <a:p>
            <a:pPr algn="ctr"/>
            <a:r>
              <a:rPr lang="fr-FR">
                <a:solidFill>
                  <a:schemeClr val="bg1"/>
                </a:solidFill>
              </a:rPr>
              <a:t>or</a:t>
            </a:r>
          </a:p>
        </p:txBody>
      </p:sp>
    </p:spTree>
    <p:extLst>
      <p:ext uri="{BB962C8B-B14F-4D97-AF65-F5344CB8AC3E}">
        <p14:creationId xmlns:p14="http://schemas.microsoft.com/office/powerpoint/2010/main" val="24109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7" grpId="0" animBg="1"/>
      <p:bldP spid="48" grpId="0" animBg="1"/>
      <p:bldP spid="49" grpId="0" animBg="1"/>
      <p:bldP spid="51" grpId="0" animBg="1"/>
      <p:bldP spid="52" grpId="0" animBg="1"/>
      <p:bldP spid="53" grpId="0" animBg="1"/>
      <p:bldP spid="2"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74F6FEF-8A4C-0128-3181-17D915D5C285}"/>
              </a:ext>
            </a:extLst>
          </p:cNvPr>
          <p:cNvPicPr>
            <a:picLocks noChangeAspect="1"/>
          </p:cNvPicPr>
          <p:nvPr/>
        </p:nvPicPr>
        <p:blipFill>
          <a:blip r:embed="rId2"/>
          <a:stretch>
            <a:fillRect/>
          </a:stretch>
        </p:blipFill>
        <p:spPr>
          <a:xfrm>
            <a:off x="807270" y="1955091"/>
            <a:ext cx="4011363" cy="3808920"/>
          </a:xfrm>
          <a:prstGeom prst="rect">
            <a:avLst/>
          </a:prstGeom>
        </p:spPr>
      </p:pic>
      <p:sp>
        <p:nvSpPr>
          <p:cNvPr id="4" name="Title 5">
            <a:extLst>
              <a:ext uri="{FF2B5EF4-FFF2-40B4-BE49-F238E27FC236}">
                <a16:creationId xmlns:a16="http://schemas.microsoft.com/office/drawing/2014/main" id="{97E46034-3EFE-183B-9EBF-7AA241B47855}"/>
              </a:ext>
            </a:extLst>
          </p:cNvPr>
          <p:cNvSpPr txBox="1">
            <a:spLocks/>
          </p:cNvSpPr>
          <p:nvPr/>
        </p:nvSpPr>
        <p:spPr>
          <a:xfrm>
            <a:off x="394884" y="282322"/>
            <a:ext cx="9437273" cy="66787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400" b="1" kern="1200">
                <a:solidFill>
                  <a:schemeClr val="tx2"/>
                </a:solidFill>
                <a:latin typeface="+mn-lt"/>
                <a:ea typeface="+mj-ea"/>
                <a:cs typeface="+mj-cs"/>
              </a:defRPr>
            </a:lvl1pPr>
          </a:lstStyle>
          <a:p>
            <a:r>
              <a:rPr lang="en-US" err="1"/>
              <a:t>LSTMsRecommender</a:t>
            </a:r>
            <a:r>
              <a:rPr lang="en-US"/>
              <a:t>: Architecture chosen for category recommendation</a:t>
            </a:r>
          </a:p>
        </p:txBody>
      </p:sp>
      <p:sp>
        <p:nvSpPr>
          <p:cNvPr id="5" name="ZoneTexte 4">
            <a:extLst>
              <a:ext uri="{FF2B5EF4-FFF2-40B4-BE49-F238E27FC236}">
                <a16:creationId xmlns:a16="http://schemas.microsoft.com/office/drawing/2014/main" id="{68043259-2524-1454-84B7-68DCBB6E28AD}"/>
              </a:ext>
            </a:extLst>
          </p:cNvPr>
          <p:cNvSpPr txBox="1"/>
          <p:nvPr/>
        </p:nvSpPr>
        <p:spPr>
          <a:xfrm>
            <a:off x="6096000" y="1973945"/>
            <a:ext cx="5436704" cy="447301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Wingdings" panose="05000000000000000000" pitchFamily="2" charset="2"/>
              <a:buChar char="§"/>
            </a:pPr>
            <a:r>
              <a:rPr lang="fr-FR" sz="1600" b="1">
                <a:solidFill>
                  <a:schemeClr val="tx2"/>
                </a:solidFill>
              </a:rPr>
              <a:t>Embedding layer:</a:t>
            </a:r>
            <a:r>
              <a:rPr lang="fr-FR" sz="1600">
                <a:solidFill>
                  <a:srgbClr val="37373A"/>
                </a:solidFill>
              </a:rPr>
              <a:t> Initialize the embeddings of categories to reduce the memory use of the model. </a:t>
            </a:r>
          </a:p>
          <a:p>
            <a:pPr marL="285750" indent="-285750">
              <a:buFont typeface="Wingdings" panose="05000000000000000000" pitchFamily="2" charset="2"/>
              <a:buChar char="§"/>
            </a:pPr>
            <a:endParaRPr lang="fr-FR" sz="1600">
              <a:solidFill>
                <a:srgbClr val="37373A"/>
              </a:solidFill>
            </a:endParaRPr>
          </a:p>
          <a:p>
            <a:pPr marL="285750" indent="-285750">
              <a:buFont typeface="Wingdings" panose="05000000000000000000" pitchFamily="2" charset="2"/>
              <a:buChar char="§"/>
            </a:pPr>
            <a:r>
              <a:rPr lang="fr-FR" sz="1600" b="1">
                <a:solidFill>
                  <a:schemeClr val="tx2"/>
                </a:solidFill>
              </a:rPr>
              <a:t>Stacked LSTMs: </a:t>
            </a:r>
            <a:r>
              <a:rPr lang="fr-FR" sz="1600">
                <a:solidFill>
                  <a:srgbClr val="37373A"/>
                </a:solidFill>
              </a:rPr>
              <a:t>Helps get more complex relations/contexts between categories.</a:t>
            </a:r>
          </a:p>
          <a:p>
            <a:endParaRPr lang="fr-FR" sz="1600">
              <a:solidFill>
                <a:srgbClr val="37373A"/>
              </a:solidFill>
            </a:endParaRPr>
          </a:p>
          <a:p>
            <a:pPr marL="285750" indent="-285750">
              <a:buFont typeface="Wingdings" panose="05000000000000000000" pitchFamily="2" charset="2"/>
              <a:buChar char="§"/>
            </a:pPr>
            <a:r>
              <a:rPr lang="fr-FR" sz="1600" b="1">
                <a:solidFill>
                  <a:schemeClr val="tx2"/>
                </a:solidFill>
              </a:rPr>
              <a:t>Last Dense layer:</a:t>
            </a:r>
            <a:r>
              <a:rPr lang="fr-FR" sz="1600">
                <a:solidFill>
                  <a:srgbClr val="37373A"/>
                </a:solidFill>
              </a:rPr>
              <a:t> The </a:t>
            </a:r>
            <a:r>
              <a:rPr lang="fr-FR" sz="1600" b="1">
                <a:solidFill>
                  <a:srgbClr val="37373A"/>
                </a:solidFill>
              </a:rPr>
              <a:t>softmax</a:t>
            </a:r>
            <a:r>
              <a:rPr lang="fr-FR" sz="1600">
                <a:solidFill>
                  <a:srgbClr val="37373A"/>
                </a:solidFill>
              </a:rPr>
              <a:t> activation </a:t>
            </a:r>
            <a:r>
              <a:rPr lang="fr-FR" sz="1600" err="1">
                <a:solidFill>
                  <a:srgbClr val="37373A"/>
                </a:solidFill>
              </a:rPr>
              <a:t>gives</a:t>
            </a:r>
            <a:r>
              <a:rPr lang="fr-FR" sz="1600">
                <a:solidFill>
                  <a:srgbClr val="37373A"/>
                </a:solidFill>
              </a:rPr>
              <a:t> the probability of each category.</a:t>
            </a:r>
          </a:p>
          <a:p>
            <a:pPr marL="285750" indent="-285750">
              <a:buFont typeface="Wingdings" panose="05000000000000000000" pitchFamily="2" charset="2"/>
              <a:buChar char="§"/>
            </a:pPr>
            <a:endParaRPr lang="fr-FR" sz="1600">
              <a:solidFill>
                <a:srgbClr val="37373A"/>
              </a:solidFill>
            </a:endParaRPr>
          </a:p>
          <a:p>
            <a:pPr marL="285750" indent="-285750">
              <a:buFont typeface="Wingdings" panose="05000000000000000000" pitchFamily="2" charset="2"/>
              <a:buChar char="§"/>
            </a:pPr>
            <a:r>
              <a:rPr lang="fr-FR" sz="1600" b="1">
                <a:solidFill>
                  <a:schemeClr val="tx2"/>
                </a:solidFill>
              </a:rPr>
              <a:t>Dropout:</a:t>
            </a:r>
            <a:r>
              <a:rPr lang="fr-FR" sz="1600">
                <a:solidFill>
                  <a:schemeClr val="tx2"/>
                </a:solidFill>
              </a:rPr>
              <a:t> </a:t>
            </a:r>
            <a:r>
              <a:rPr lang="fr-FR" sz="1600">
                <a:solidFill>
                  <a:srgbClr val="37373A"/>
                </a:solidFill>
              </a:rPr>
              <a:t>Avoids overfitting by dropping out a given sample size of cells.</a:t>
            </a:r>
          </a:p>
          <a:p>
            <a:pPr marL="285750" indent="-285750">
              <a:buFont typeface="Wingdings" panose="05000000000000000000" pitchFamily="2" charset="2"/>
              <a:buChar char="§"/>
            </a:pPr>
            <a:endParaRPr lang="fr-FR" sz="1600">
              <a:solidFill>
                <a:srgbClr val="37373A"/>
              </a:solidFill>
            </a:endParaRPr>
          </a:p>
          <a:p>
            <a:pPr marL="285750" indent="-285750">
              <a:buFont typeface="Wingdings" panose="05000000000000000000" pitchFamily="2" charset="2"/>
              <a:buChar char="§"/>
            </a:pPr>
            <a:r>
              <a:rPr lang="fr-FR" sz="1600" b="1">
                <a:solidFill>
                  <a:schemeClr val="tx2"/>
                </a:solidFill>
              </a:rPr>
              <a:t>Loss:</a:t>
            </a:r>
            <a:r>
              <a:rPr lang="fr-FR" sz="1600">
                <a:solidFill>
                  <a:srgbClr val="37373A"/>
                </a:solidFill>
              </a:rPr>
              <a:t> Categorical Cross Entropy Loss for multilabel calssification tasks.</a:t>
            </a:r>
          </a:p>
          <a:p>
            <a:pPr marL="285750" indent="-285750">
              <a:buFont typeface="Wingdings" panose="05000000000000000000" pitchFamily="2" charset="2"/>
              <a:buChar char="§"/>
            </a:pPr>
            <a:endParaRPr lang="fr-FR" sz="1600">
              <a:solidFill>
                <a:srgbClr val="37373A"/>
              </a:solidFill>
            </a:endParaRPr>
          </a:p>
        </p:txBody>
      </p:sp>
      <p:sp>
        <p:nvSpPr>
          <p:cNvPr id="2" name="TextBox 1">
            <a:extLst>
              <a:ext uri="{FF2B5EF4-FFF2-40B4-BE49-F238E27FC236}">
                <a16:creationId xmlns:a16="http://schemas.microsoft.com/office/drawing/2014/main" id="{8F83B61F-350A-7B86-10E5-533CAE95EC97}"/>
              </a:ext>
            </a:extLst>
          </p:cNvPr>
          <p:cNvSpPr txBox="1"/>
          <p:nvPr/>
        </p:nvSpPr>
        <p:spPr>
          <a:xfrm>
            <a:off x="364560" y="1268206"/>
            <a:ext cx="10718277" cy="584775"/>
          </a:xfrm>
          <a:prstGeom prst="rect">
            <a:avLst/>
          </a:prstGeom>
          <a:noFill/>
        </p:spPr>
        <p:txBody>
          <a:bodyPr wrap="square" rtlCol="0">
            <a:spAutoFit/>
          </a:bodyPr>
          <a:lstStyle/>
          <a:p>
            <a:r>
              <a:rPr lang="fr-FR" sz="1600">
                <a:solidFill>
                  <a:schemeClr val="accent1"/>
                </a:solidFill>
              </a:rPr>
              <a:t>A basket </a:t>
            </a:r>
            <a:r>
              <a:rPr lang="fr-FR" sz="1600" err="1">
                <a:solidFill>
                  <a:schemeClr val="accent1"/>
                </a:solidFill>
              </a:rPr>
              <a:t>is</a:t>
            </a:r>
            <a:r>
              <a:rPr lang="fr-FR" sz="1600">
                <a:solidFill>
                  <a:schemeClr val="accent1"/>
                </a:solidFill>
              </a:rPr>
              <a:t> </a:t>
            </a:r>
            <a:r>
              <a:rPr lang="fr-FR" sz="1600" err="1">
                <a:solidFill>
                  <a:schemeClr val="accent1"/>
                </a:solidFill>
              </a:rPr>
              <a:t>considered</a:t>
            </a:r>
            <a:r>
              <a:rPr lang="fr-FR" sz="1600">
                <a:solidFill>
                  <a:schemeClr val="accent1"/>
                </a:solidFill>
              </a:rPr>
              <a:t> as an </a:t>
            </a:r>
            <a:r>
              <a:rPr lang="fr-FR" sz="1600" b="1" err="1">
                <a:solidFill>
                  <a:schemeClr val="accent1"/>
                </a:solidFill>
              </a:rPr>
              <a:t>ordered</a:t>
            </a:r>
            <a:r>
              <a:rPr lang="fr-FR" sz="1600" b="1">
                <a:solidFill>
                  <a:schemeClr val="accent1"/>
                </a:solidFill>
              </a:rPr>
              <a:t> </a:t>
            </a:r>
            <a:r>
              <a:rPr lang="fr-FR" sz="1600" b="1" err="1">
                <a:solidFill>
                  <a:schemeClr val="accent1"/>
                </a:solidFill>
              </a:rPr>
              <a:t>sequence</a:t>
            </a:r>
            <a:r>
              <a:rPr lang="fr-FR" sz="1600" b="1">
                <a:solidFill>
                  <a:schemeClr val="accent1"/>
                </a:solidFill>
              </a:rPr>
              <a:t> of </a:t>
            </a:r>
            <a:r>
              <a:rPr lang="fr-FR" sz="1600" b="1" err="1">
                <a:solidFill>
                  <a:schemeClr val="accent1"/>
                </a:solidFill>
              </a:rPr>
              <a:t>categories</a:t>
            </a:r>
            <a:r>
              <a:rPr lang="fr-FR" sz="1600">
                <a:solidFill>
                  <a:schemeClr val="accent1"/>
                </a:solidFill>
              </a:rPr>
              <a:t>, </a:t>
            </a:r>
            <a:r>
              <a:rPr lang="fr-FR" sz="1600" err="1">
                <a:solidFill>
                  <a:schemeClr val="accent1"/>
                </a:solidFill>
              </a:rPr>
              <a:t>we</a:t>
            </a:r>
            <a:r>
              <a:rPr lang="fr-FR" sz="1600">
                <a:solidFill>
                  <a:schemeClr val="accent1"/>
                </a:solidFill>
              </a:rPr>
              <a:t> predict the </a:t>
            </a:r>
            <a:r>
              <a:rPr lang="fr-FR" sz="1600" err="1">
                <a:solidFill>
                  <a:schemeClr val="accent1"/>
                </a:solidFill>
              </a:rPr>
              <a:t>complementary</a:t>
            </a:r>
            <a:r>
              <a:rPr lang="fr-FR" sz="1600">
                <a:solidFill>
                  <a:schemeClr val="accent1"/>
                </a:solidFill>
              </a:rPr>
              <a:t> </a:t>
            </a:r>
            <a:r>
              <a:rPr lang="fr-FR" sz="1600" err="1">
                <a:solidFill>
                  <a:schemeClr val="accent1"/>
                </a:solidFill>
              </a:rPr>
              <a:t>category</a:t>
            </a:r>
            <a:r>
              <a:rPr lang="fr-FR" sz="1600">
                <a:solidFill>
                  <a:schemeClr val="accent1"/>
                </a:solidFill>
              </a:rPr>
              <a:t> to a </a:t>
            </a:r>
            <a:r>
              <a:rPr lang="fr-FR" sz="1600" err="1">
                <a:solidFill>
                  <a:schemeClr val="accent1"/>
                </a:solidFill>
              </a:rPr>
              <a:t>given</a:t>
            </a:r>
            <a:r>
              <a:rPr lang="fr-FR" sz="1600">
                <a:solidFill>
                  <a:schemeClr val="accent1"/>
                </a:solidFill>
              </a:rPr>
              <a:t> basket.</a:t>
            </a:r>
            <a:endParaRPr lang="en-US" sz="1600">
              <a:solidFill>
                <a:schemeClr val="accent1"/>
              </a:solidFill>
            </a:endParaRPr>
          </a:p>
        </p:txBody>
      </p:sp>
      <p:sp>
        <p:nvSpPr>
          <p:cNvPr id="12" name="TextBox 11">
            <a:extLst>
              <a:ext uri="{FF2B5EF4-FFF2-40B4-BE49-F238E27FC236}">
                <a16:creationId xmlns:a16="http://schemas.microsoft.com/office/drawing/2014/main" id="{7F7A5241-00BC-95F2-EDC7-7428EACCBC55}"/>
              </a:ext>
            </a:extLst>
          </p:cNvPr>
          <p:cNvSpPr txBox="1"/>
          <p:nvPr/>
        </p:nvSpPr>
        <p:spPr>
          <a:xfrm>
            <a:off x="1046041" y="5866121"/>
            <a:ext cx="3913994" cy="646331"/>
          </a:xfrm>
          <a:prstGeom prst="rect">
            <a:avLst/>
          </a:prstGeom>
          <a:noFill/>
        </p:spPr>
        <p:txBody>
          <a:bodyPr wrap="square" rtlCol="0">
            <a:spAutoFit/>
          </a:bodyPr>
          <a:lstStyle/>
          <a:p>
            <a:r>
              <a:rPr lang="fr-FR" sz="1200" err="1"/>
              <a:t>Xc</a:t>
            </a:r>
            <a:r>
              <a:rPr lang="fr-FR" sz="1200"/>
              <a:t> : Set of historical baskets.</a:t>
            </a:r>
          </a:p>
          <a:p>
            <a:r>
              <a:rPr lang="fr-FR" sz="1200" i="1" err="1"/>
              <a:t>yc</a:t>
            </a:r>
            <a:r>
              <a:rPr lang="fr-FR" sz="1200"/>
              <a:t> :  the </a:t>
            </a:r>
            <a:r>
              <a:rPr lang="fr-FR" sz="1200" err="1"/>
              <a:t>true</a:t>
            </a:r>
            <a:r>
              <a:rPr lang="fr-FR" sz="1200"/>
              <a:t> category to be </a:t>
            </a:r>
            <a:r>
              <a:rPr lang="fr-FR" sz="1200" err="1"/>
              <a:t>predicted</a:t>
            </a:r>
            <a:endParaRPr lang="en-US" sz="1200"/>
          </a:p>
          <a:p>
            <a:endParaRPr lang="en-US" sz="1200"/>
          </a:p>
        </p:txBody>
      </p:sp>
    </p:spTree>
    <p:extLst>
      <p:ext uri="{BB962C8B-B14F-4D97-AF65-F5344CB8AC3E}">
        <p14:creationId xmlns:p14="http://schemas.microsoft.com/office/powerpoint/2010/main" val="810627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46034-3EFE-183B-9EBF-7AA241B47855}"/>
              </a:ext>
            </a:extLst>
          </p:cNvPr>
          <p:cNvSpPr txBox="1">
            <a:spLocks/>
          </p:cNvSpPr>
          <p:nvPr/>
        </p:nvSpPr>
        <p:spPr>
          <a:xfrm>
            <a:off x="394885" y="282322"/>
            <a:ext cx="10516238" cy="66787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400" b="1" kern="1200">
                <a:solidFill>
                  <a:schemeClr val="tx2"/>
                </a:solidFill>
                <a:latin typeface="+mn-lt"/>
                <a:ea typeface="+mj-ea"/>
                <a:cs typeface="+mj-cs"/>
              </a:defRPr>
            </a:lvl1pPr>
          </a:lstStyle>
          <a:p>
            <a:r>
              <a:rPr lang="en-US"/>
              <a:t>Prod2vec: Embeddings’ based model for product reference recommendation</a:t>
            </a:r>
          </a:p>
        </p:txBody>
      </p:sp>
      <p:pic>
        <p:nvPicPr>
          <p:cNvPr id="3" name="Picture 2">
            <a:extLst>
              <a:ext uri="{FF2B5EF4-FFF2-40B4-BE49-F238E27FC236}">
                <a16:creationId xmlns:a16="http://schemas.microsoft.com/office/drawing/2014/main" id="{1C13A198-FB14-6A60-4104-D94774C840BE}"/>
              </a:ext>
            </a:extLst>
          </p:cNvPr>
          <p:cNvPicPr>
            <a:picLocks noChangeAspect="1"/>
          </p:cNvPicPr>
          <p:nvPr/>
        </p:nvPicPr>
        <p:blipFill rotWithShape="1">
          <a:blip r:embed="rId2"/>
          <a:srcRect l="24034" t="174" r="32580" b="-174"/>
          <a:stretch/>
        </p:blipFill>
        <p:spPr>
          <a:xfrm>
            <a:off x="3733015" y="5104814"/>
            <a:ext cx="4562573" cy="1565884"/>
          </a:xfrm>
          <a:prstGeom prst="rect">
            <a:avLst/>
          </a:prstGeom>
        </p:spPr>
      </p:pic>
      <p:sp>
        <p:nvSpPr>
          <p:cNvPr id="9" name="Rectangle: Rounded Corners 8">
            <a:extLst>
              <a:ext uri="{FF2B5EF4-FFF2-40B4-BE49-F238E27FC236}">
                <a16:creationId xmlns:a16="http://schemas.microsoft.com/office/drawing/2014/main" id="{5669AD4D-43D8-D006-9E3B-A877ACC3EB12}"/>
              </a:ext>
            </a:extLst>
          </p:cNvPr>
          <p:cNvSpPr/>
          <p:nvPr/>
        </p:nvSpPr>
        <p:spPr>
          <a:xfrm>
            <a:off x="1880961" y="4554448"/>
            <a:ext cx="7696671" cy="4493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rgbClr val="FFFFFF"/>
                </a:solidFill>
              </a:rPr>
              <a:t>Products with </a:t>
            </a:r>
            <a:r>
              <a:rPr lang="fr-FR" sz="1400" err="1">
                <a:solidFill>
                  <a:srgbClr val="FFFFFF"/>
                </a:solidFill>
              </a:rPr>
              <a:t>nearby</a:t>
            </a:r>
            <a:r>
              <a:rPr lang="fr-FR" sz="1400">
                <a:solidFill>
                  <a:srgbClr val="FFFFFF"/>
                </a:solidFill>
              </a:rPr>
              <a:t> </a:t>
            </a:r>
            <a:r>
              <a:rPr lang="fr-FR" sz="1400" err="1">
                <a:solidFill>
                  <a:srgbClr val="FFFFFF"/>
                </a:solidFill>
              </a:rPr>
              <a:t>embeddings</a:t>
            </a:r>
            <a:r>
              <a:rPr lang="fr-FR" sz="1400">
                <a:solidFill>
                  <a:srgbClr val="FFFFFF"/>
                </a:solidFill>
              </a:rPr>
              <a:t> are more </a:t>
            </a:r>
            <a:r>
              <a:rPr lang="fr-FR" sz="1400" err="1">
                <a:solidFill>
                  <a:srgbClr val="FFFFFF"/>
                </a:solidFill>
              </a:rPr>
              <a:t>likely</a:t>
            </a:r>
            <a:r>
              <a:rPr lang="fr-FR" sz="1400">
                <a:solidFill>
                  <a:srgbClr val="FFFFFF"/>
                </a:solidFill>
              </a:rPr>
              <a:t> to </a:t>
            </a:r>
            <a:r>
              <a:rPr lang="fr-FR" sz="1400" err="1">
                <a:solidFill>
                  <a:srgbClr val="FFFFFF"/>
                </a:solidFill>
              </a:rPr>
              <a:t>be</a:t>
            </a:r>
            <a:r>
              <a:rPr lang="fr-FR" sz="1400">
                <a:solidFill>
                  <a:srgbClr val="FFFFFF"/>
                </a:solidFill>
              </a:rPr>
              <a:t> </a:t>
            </a:r>
            <a:r>
              <a:rPr lang="fr-FR" sz="1400" err="1">
                <a:solidFill>
                  <a:srgbClr val="FFFFFF"/>
                </a:solidFill>
              </a:rPr>
              <a:t>bought</a:t>
            </a:r>
            <a:r>
              <a:rPr lang="fr-FR" sz="1400">
                <a:solidFill>
                  <a:srgbClr val="FFFFFF"/>
                </a:solidFill>
              </a:rPr>
              <a:t> in the </a:t>
            </a:r>
            <a:r>
              <a:rPr lang="fr-FR" sz="1400" err="1">
                <a:solidFill>
                  <a:srgbClr val="FFFFFF"/>
                </a:solidFill>
              </a:rPr>
              <a:t>same</a:t>
            </a:r>
            <a:r>
              <a:rPr lang="fr-FR" sz="1400">
                <a:solidFill>
                  <a:srgbClr val="FFFFFF"/>
                </a:solidFill>
              </a:rPr>
              <a:t> </a:t>
            </a:r>
            <a:r>
              <a:rPr lang="fr-FR" sz="1400" err="1">
                <a:solidFill>
                  <a:srgbClr val="FFFFFF"/>
                </a:solidFill>
              </a:rPr>
              <a:t>context</a:t>
            </a:r>
            <a:r>
              <a:rPr lang="fr-FR" sz="1400">
                <a:solidFill>
                  <a:srgbClr val="FFFFFF"/>
                </a:solidFill>
              </a:rPr>
              <a:t>.</a:t>
            </a:r>
          </a:p>
        </p:txBody>
      </p:sp>
      <p:pic>
        <p:nvPicPr>
          <p:cNvPr id="11" name="Picture 10">
            <a:extLst>
              <a:ext uri="{FF2B5EF4-FFF2-40B4-BE49-F238E27FC236}">
                <a16:creationId xmlns:a16="http://schemas.microsoft.com/office/drawing/2014/main" id="{D12B3FD5-CA90-3427-1ADC-98CE12415E70}"/>
              </a:ext>
            </a:extLst>
          </p:cNvPr>
          <p:cNvPicPr>
            <a:picLocks noChangeAspect="1"/>
          </p:cNvPicPr>
          <p:nvPr/>
        </p:nvPicPr>
        <p:blipFill rotWithShape="1">
          <a:blip r:embed="rId3"/>
          <a:srcRect l="4665" r="2141" b="9825"/>
          <a:stretch/>
        </p:blipFill>
        <p:spPr>
          <a:xfrm>
            <a:off x="866970" y="1298395"/>
            <a:ext cx="4571209" cy="2580875"/>
          </a:xfrm>
          <a:prstGeom prst="rect">
            <a:avLst/>
          </a:prstGeom>
        </p:spPr>
      </p:pic>
      <p:sp>
        <p:nvSpPr>
          <p:cNvPr id="12" name="TextBox 11">
            <a:extLst>
              <a:ext uri="{FF2B5EF4-FFF2-40B4-BE49-F238E27FC236}">
                <a16:creationId xmlns:a16="http://schemas.microsoft.com/office/drawing/2014/main" id="{912737F9-2480-9B4D-AF93-1ECA5C292441}"/>
              </a:ext>
            </a:extLst>
          </p:cNvPr>
          <p:cNvSpPr txBox="1"/>
          <p:nvPr/>
        </p:nvSpPr>
        <p:spPr>
          <a:xfrm>
            <a:off x="1943412" y="3916110"/>
            <a:ext cx="2242922" cy="461665"/>
          </a:xfrm>
          <a:prstGeom prst="rect">
            <a:avLst/>
          </a:prstGeom>
          <a:noFill/>
        </p:spPr>
        <p:txBody>
          <a:bodyPr wrap="none" rtlCol="0">
            <a:spAutoFit/>
          </a:bodyPr>
          <a:lstStyle/>
          <a:p>
            <a:r>
              <a:rPr lang="fr-FR" sz="1200"/>
              <a:t>V : size of the vocabulary.</a:t>
            </a:r>
          </a:p>
          <a:p>
            <a:r>
              <a:rPr lang="fr-FR" sz="1200"/>
              <a:t>N : Size of the embeddings.</a:t>
            </a:r>
            <a:endParaRPr lang="en-US" sz="1200"/>
          </a:p>
        </p:txBody>
      </p:sp>
      <p:sp>
        <p:nvSpPr>
          <p:cNvPr id="13" name="TextBox 12">
            <a:extLst>
              <a:ext uri="{FF2B5EF4-FFF2-40B4-BE49-F238E27FC236}">
                <a16:creationId xmlns:a16="http://schemas.microsoft.com/office/drawing/2014/main" id="{CD35D9D7-B1AB-43CE-1400-B47C300FE443}"/>
              </a:ext>
            </a:extLst>
          </p:cNvPr>
          <p:cNvSpPr txBox="1"/>
          <p:nvPr/>
        </p:nvSpPr>
        <p:spPr>
          <a:xfrm>
            <a:off x="6096000" y="2104634"/>
            <a:ext cx="4733925" cy="1600438"/>
          </a:xfrm>
          <a:prstGeom prst="rect">
            <a:avLst/>
          </a:prstGeom>
          <a:noFill/>
        </p:spPr>
        <p:txBody>
          <a:bodyPr wrap="square" rtlCol="0">
            <a:spAutoFit/>
          </a:bodyPr>
          <a:lstStyle/>
          <a:p>
            <a:pPr marL="285750" indent="-285750">
              <a:buFont typeface="Arial" panose="020B0604020202020204" pitchFamily="34" charset="0"/>
              <a:buChar char="•"/>
            </a:pPr>
            <a:r>
              <a:rPr lang="en-US" sz="1400"/>
              <a:t>The output layer gives the probability of being the nearby product for every product in the vocabulary.</a:t>
            </a:r>
          </a:p>
          <a:p>
            <a:endParaRPr lang="en-US" sz="1400"/>
          </a:p>
          <a:p>
            <a:pPr marL="285750" indent="-285750">
              <a:buFont typeface="Arial" panose="020B0604020202020204" pitchFamily="34" charset="0"/>
              <a:buChar char="•"/>
            </a:pPr>
            <a:r>
              <a:rPr lang="en-US" sz="1400"/>
              <a:t>Once this model is trained, we can easily extract the embeddings which are learned weight matrix </a:t>
            </a:r>
            <a:r>
              <a:rPr lang="en-US" sz="1400" b="1"/>
              <a:t>WV x N.</a:t>
            </a:r>
            <a:endParaRPr lang="en-US" sz="1400"/>
          </a:p>
        </p:txBody>
      </p:sp>
      <p:sp>
        <p:nvSpPr>
          <p:cNvPr id="16" name="TextBox 15">
            <a:extLst>
              <a:ext uri="{FF2B5EF4-FFF2-40B4-BE49-F238E27FC236}">
                <a16:creationId xmlns:a16="http://schemas.microsoft.com/office/drawing/2014/main" id="{1C3EA3B9-B0AD-A66F-3495-B50AC13BBB49}"/>
              </a:ext>
            </a:extLst>
          </p:cNvPr>
          <p:cNvSpPr txBox="1"/>
          <p:nvPr/>
        </p:nvSpPr>
        <p:spPr>
          <a:xfrm>
            <a:off x="734249" y="5564589"/>
            <a:ext cx="2418326" cy="646331"/>
          </a:xfrm>
          <a:prstGeom prst="rect">
            <a:avLst/>
          </a:prstGeom>
          <a:noFill/>
        </p:spPr>
        <p:txBody>
          <a:bodyPr wrap="square" rtlCol="0">
            <a:spAutoFit/>
          </a:bodyPr>
          <a:lstStyle/>
          <a:p>
            <a:r>
              <a:rPr lang="fr-FR" sz="1200"/>
              <a:t>Example of recommandation for a basket </a:t>
            </a:r>
            <a:r>
              <a:rPr lang="fr-FR" sz="1200" err="1"/>
              <a:t>containing</a:t>
            </a:r>
            <a:r>
              <a:rPr lang="fr-FR" sz="1200"/>
              <a:t> 2 </a:t>
            </a:r>
            <a:r>
              <a:rPr lang="fr-FR" sz="1200" err="1"/>
              <a:t>products</a:t>
            </a:r>
            <a:r>
              <a:rPr lang="fr-FR" sz="1200"/>
              <a:t> : </a:t>
            </a:r>
            <a:r>
              <a:rPr lang="fr-FR" sz="1200" b="1">
                <a:solidFill>
                  <a:srgbClr val="00B0F0"/>
                </a:solidFill>
              </a:rPr>
              <a:t>P1</a:t>
            </a:r>
            <a:r>
              <a:rPr lang="fr-FR" sz="1200"/>
              <a:t> and </a:t>
            </a:r>
            <a:r>
              <a:rPr lang="fr-FR" sz="1200" b="1">
                <a:solidFill>
                  <a:srgbClr val="00B0F0"/>
                </a:solidFill>
              </a:rPr>
              <a:t>P2</a:t>
            </a:r>
            <a:endParaRPr lang="en-US" sz="1200" b="1">
              <a:solidFill>
                <a:srgbClr val="00B0F0"/>
              </a:solidFill>
            </a:endParaRPr>
          </a:p>
        </p:txBody>
      </p:sp>
      <p:sp>
        <p:nvSpPr>
          <p:cNvPr id="17" name="TextBox 16">
            <a:extLst>
              <a:ext uri="{FF2B5EF4-FFF2-40B4-BE49-F238E27FC236}">
                <a16:creationId xmlns:a16="http://schemas.microsoft.com/office/drawing/2014/main" id="{C5F94850-F945-CAB8-12FC-F1FCDB9FBF67}"/>
              </a:ext>
            </a:extLst>
          </p:cNvPr>
          <p:cNvSpPr txBox="1"/>
          <p:nvPr/>
        </p:nvSpPr>
        <p:spPr>
          <a:xfrm>
            <a:off x="9186567" y="5497288"/>
            <a:ext cx="2792843" cy="830997"/>
          </a:xfrm>
          <a:prstGeom prst="rect">
            <a:avLst/>
          </a:prstGeom>
          <a:noFill/>
        </p:spPr>
        <p:txBody>
          <a:bodyPr wrap="square" rtlCol="0">
            <a:spAutoFit/>
          </a:bodyPr>
          <a:lstStyle/>
          <a:p>
            <a:r>
              <a:rPr lang="fr-FR" sz="1200"/>
              <a:t>P5 and P8 are the </a:t>
            </a:r>
            <a:r>
              <a:rPr lang="fr-FR" sz="1200" err="1"/>
              <a:t>closest</a:t>
            </a:r>
            <a:r>
              <a:rPr lang="fr-FR" sz="1200"/>
              <a:t> 2 </a:t>
            </a:r>
            <a:r>
              <a:rPr lang="fr-FR" sz="1200" err="1"/>
              <a:t>products</a:t>
            </a:r>
            <a:r>
              <a:rPr lang="fr-FR" sz="1200"/>
              <a:t> to </a:t>
            </a:r>
            <a:r>
              <a:rPr lang="fr-FR" sz="1200" b="1">
                <a:solidFill>
                  <a:srgbClr val="00B0F0"/>
                </a:solidFill>
              </a:rPr>
              <a:t>P1 </a:t>
            </a:r>
            <a:r>
              <a:rPr lang="fr-FR" sz="1200"/>
              <a:t>and</a:t>
            </a:r>
            <a:r>
              <a:rPr lang="fr-FR" sz="1200" b="1">
                <a:solidFill>
                  <a:srgbClr val="00B0F0"/>
                </a:solidFill>
              </a:rPr>
              <a:t> p2.</a:t>
            </a:r>
          </a:p>
          <a:p>
            <a:endParaRPr lang="fr-FR" sz="1200" b="1">
              <a:solidFill>
                <a:srgbClr val="00B0F0"/>
              </a:solidFill>
            </a:endParaRPr>
          </a:p>
          <a:p>
            <a:r>
              <a:rPr lang="fr-FR" sz="1200" err="1"/>
              <a:t>We</a:t>
            </a:r>
            <a:r>
              <a:rPr lang="fr-FR" sz="1200"/>
              <a:t> </a:t>
            </a:r>
            <a:r>
              <a:rPr lang="fr-FR" sz="1200" err="1"/>
              <a:t>then</a:t>
            </a:r>
            <a:r>
              <a:rPr lang="fr-FR" sz="1200"/>
              <a:t> </a:t>
            </a:r>
            <a:r>
              <a:rPr lang="fr-FR" sz="1200" err="1"/>
              <a:t>recommend</a:t>
            </a:r>
            <a:r>
              <a:rPr lang="fr-FR" sz="1200"/>
              <a:t> </a:t>
            </a:r>
            <a:r>
              <a:rPr lang="fr-FR" sz="1200" b="1">
                <a:solidFill>
                  <a:srgbClr val="00B0F0"/>
                </a:solidFill>
              </a:rPr>
              <a:t>P5 </a:t>
            </a:r>
            <a:r>
              <a:rPr lang="fr-FR" sz="1200"/>
              <a:t>and</a:t>
            </a:r>
            <a:r>
              <a:rPr lang="fr-FR" sz="1200" b="1">
                <a:solidFill>
                  <a:srgbClr val="00B0F0"/>
                </a:solidFill>
              </a:rPr>
              <a:t> P8.</a:t>
            </a:r>
            <a:endParaRPr lang="en-US" sz="1200" b="1">
              <a:solidFill>
                <a:srgbClr val="00B0F0"/>
              </a:solidFill>
            </a:endParaRPr>
          </a:p>
        </p:txBody>
      </p:sp>
      <p:cxnSp>
        <p:nvCxnSpPr>
          <p:cNvPr id="19" name="Straight Arrow Connector 18">
            <a:extLst>
              <a:ext uri="{FF2B5EF4-FFF2-40B4-BE49-F238E27FC236}">
                <a16:creationId xmlns:a16="http://schemas.microsoft.com/office/drawing/2014/main" id="{97053241-AE42-992E-C84D-2C116FE12EA0}"/>
              </a:ext>
            </a:extLst>
          </p:cNvPr>
          <p:cNvCxnSpPr>
            <a:cxnSpLocks/>
          </p:cNvCxnSpPr>
          <p:nvPr/>
        </p:nvCxnSpPr>
        <p:spPr>
          <a:xfrm>
            <a:off x="3133576" y="5912787"/>
            <a:ext cx="41478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0AEA74-CC2B-6D60-D310-072E2FC18C09}"/>
              </a:ext>
            </a:extLst>
          </p:cNvPr>
          <p:cNvCxnSpPr>
            <a:cxnSpLocks/>
          </p:cNvCxnSpPr>
          <p:nvPr/>
        </p:nvCxnSpPr>
        <p:spPr>
          <a:xfrm>
            <a:off x="8483980" y="5912787"/>
            <a:ext cx="41478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522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812DCAD2-918D-5ED6-8EAF-A7CC27948896}"/>
              </a:ext>
            </a:extLst>
          </p:cNvPr>
          <p:cNvSpPr txBox="1">
            <a:spLocks/>
          </p:cNvSpPr>
          <p:nvPr/>
        </p:nvSpPr>
        <p:spPr>
          <a:xfrm>
            <a:off x="394885" y="469135"/>
            <a:ext cx="10391102" cy="335476"/>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400" b="1" kern="1200">
                <a:solidFill>
                  <a:schemeClr val="tx2"/>
                </a:solidFill>
                <a:latin typeface="+mn-lt"/>
                <a:ea typeface="+mj-ea"/>
                <a:cs typeface="+mj-cs"/>
              </a:defRPr>
            </a:lvl1pPr>
          </a:lstStyle>
          <a:p>
            <a:r>
              <a:rPr lang="en-US"/>
              <a:t>Models’ performance at both levels is assessed with HR and ARHR</a:t>
            </a:r>
          </a:p>
        </p:txBody>
      </p:sp>
      <p:sp>
        <p:nvSpPr>
          <p:cNvPr id="3" name="TextBox 2">
            <a:extLst>
              <a:ext uri="{FF2B5EF4-FFF2-40B4-BE49-F238E27FC236}">
                <a16:creationId xmlns:a16="http://schemas.microsoft.com/office/drawing/2014/main" id="{3EBE0832-AA92-20E7-9C6F-312829939BD5}"/>
              </a:ext>
            </a:extLst>
          </p:cNvPr>
          <p:cNvSpPr txBox="1"/>
          <p:nvPr/>
        </p:nvSpPr>
        <p:spPr>
          <a:xfrm>
            <a:off x="828518" y="1903313"/>
            <a:ext cx="4224249" cy="923330"/>
          </a:xfrm>
          <a:prstGeom prst="rect">
            <a:avLst/>
          </a:prstGeom>
          <a:noFill/>
          <a:ln w="12700">
            <a:noFill/>
          </a:ln>
        </p:spPr>
        <p:txBody>
          <a:bodyPr wrap="square" rtlCol="0">
            <a:spAutoFit/>
          </a:bodyPr>
          <a:lstStyle/>
          <a:p>
            <a:r>
              <a:rPr lang="en-US" b="1">
                <a:solidFill>
                  <a:schemeClr val="accent1"/>
                </a:solidFill>
              </a:rPr>
              <a:t>Hit </a:t>
            </a:r>
            <a:r>
              <a:rPr lang="en-US" b="1" err="1">
                <a:solidFill>
                  <a:schemeClr val="accent1"/>
                </a:solidFill>
              </a:rPr>
              <a:t>Rate@k</a:t>
            </a:r>
            <a:r>
              <a:rPr lang="en-US" b="1">
                <a:solidFill>
                  <a:schemeClr val="accent1"/>
                </a:solidFill>
              </a:rPr>
              <a:t> : </a:t>
            </a:r>
            <a:r>
              <a:rPr lang="en-US">
                <a:solidFill>
                  <a:schemeClr val="accent1"/>
                </a:solidFill>
              </a:rPr>
              <a:t>the % of basket for which the correct answer is in the top K recommendations.</a:t>
            </a:r>
          </a:p>
        </p:txBody>
      </p:sp>
      <p:sp>
        <p:nvSpPr>
          <p:cNvPr id="4" name="TextBox 3">
            <a:extLst>
              <a:ext uri="{FF2B5EF4-FFF2-40B4-BE49-F238E27FC236}">
                <a16:creationId xmlns:a16="http://schemas.microsoft.com/office/drawing/2014/main" id="{11CFD411-E869-3750-2503-9098E609FBC3}"/>
              </a:ext>
            </a:extLst>
          </p:cNvPr>
          <p:cNvSpPr txBox="1"/>
          <p:nvPr/>
        </p:nvSpPr>
        <p:spPr>
          <a:xfrm>
            <a:off x="6800911" y="1903313"/>
            <a:ext cx="4671510" cy="923330"/>
          </a:xfrm>
          <a:prstGeom prst="rect">
            <a:avLst/>
          </a:prstGeom>
          <a:noFill/>
        </p:spPr>
        <p:txBody>
          <a:bodyPr wrap="square" rtlCol="0">
            <a:spAutoFit/>
          </a:bodyPr>
          <a:lstStyle/>
          <a:p>
            <a:r>
              <a:rPr lang="en-US" b="1">
                <a:solidFill>
                  <a:schemeClr val="accent1"/>
                </a:solidFill>
              </a:rPr>
              <a:t>Average Reciprocal Hit </a:t>
            </a:r>
            <a:r>
              <a:rPr lang="en-US" b="1" err="1">
                <a:solidFill>
                  <a:schemeClr val="accent1"/>
                </a:solidFill>
              </a:rPr>
              <a:t>Rate@k</a:t>
            </a:r>
            <a:r>
              <a:rPr lang="en-US" b="1">
                <a:solidFill>
                  <a:schemeClr val="accent1"/>
                </a:solidFill>
              </a:rPr>
              <a:t> : </a:t>
            </a:r>
            <a:r>
              <a:rPr lang="en-US">
                <a:solidFill>
                  <a:schemeClr val="accent1"/>
                </a:solidFill>
              </a:rPr>
              <a:t>A variant of Hit Rate, considers the rank of the recommendations.</a:t>
            </a:r>
          </a:p>
        </p:txBody>
      </p:sp>
      <p:pic>
        <p:nvPicPr>
          <p:cNvPr id="1026" name="Picture 2">
            <a:extLst>
              <a:ext uri="{FF2B5EF4-FFF2-40B4-BE49-F238E27FC236}">
                <a16:creationId xmlns:a16="http://schemas.microsoft.com/office/drawing/2014/main" id="{B9D6E085-6D87-135E-F15F-850585E53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706" y="3025615"/>
            <a:ext cx="3775983" cy="2440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799E18-4810-00C9-1C90-BE9DF1E21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911" y="2940152"/>
            <a:ext cx="3908201" cy="25261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38D17E9-9F89-90FB-C136-EA614F1C8DE0}"/>
              </a:ext>
            </a:extLst>
          </p:cNvPr>
          <p:cNvSpPr/>
          <p:nvPr/>
        </p:nvSpPr>
        <p:spPr>
          <a:xfrm>
            <a:off x="1272619" y="4784102"/>
            <a:ext cx="2677212" cy="17910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6C6DEAC-5F5E-36BA-66ED-C5C545E869EE}"/>
              </a:ext>
            </a:extLst>
          </p:cNvPr>
          <p:cNvSpPr/>
          <p:nvPr/>
        </p:nvSpPr>
        <p:spPr>
          <a:xfrm>
            <a:off x="7116476" y="4699260"/>
            <a:ext cx="3592636" cy="26395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42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0603CA-E84A-4E0C-842F-816CFFAF9FCE}"/>
              </a:ext>
            </a:extLst>
          </p:cNvPr>
          <p:cNvSpPr>
            <a:spLocks noGrp="1"/>
          </p:cNvSpPr>
          <p:nvPr>
            <p:ph type="title"/>
          </p:nvPr>
        </p:nvSpPr>
        <p:spPr>
          <a:xfrm>
            <a:off x="269050" y="606867"/>
            <a:ext cx="11388620" cy="335476"/>
          </a:xfrm>
        </p:spPr>
        <p:txBody>
          <a:bodyPr/>
          <a:lstStyle/>
          <a:p>
            <a:r>
              <a:rPr lang="en-US"/>
              <a:t>Agenda</a:t>
            </a:r>
          </a:p>
        </p:txBody>
      </p:sp>
      <p:sp>
        <p:nvSpPr>
          <p:cNvPr id="54" name="Espace réservé du contenu 8">
            <a:extLst>
              <a:ext uri="{FF2B5EF4-FFF2-40B4-BE49-F238E27FC236}">
                <a16:creationId xmlns:a16="http://schemas.microsoft.com/office/drawing/2014/main" id="{89C09858-1F6E-4EFA-B8CD-08D25095444D}"/>
              </a:ext>
            </a:extLst>
          </p:cNvPr>
          <p:cNvSpPr txBox="1">
            <a:spLocks/>
          </p:cNvSpPr>
          <p:nvPr/>
        </p:nvSpPr>
        <p:spPr>
          <a:xfrm>
            <a:off x="519829" y="2093070"/>
            <a:ext cx="11152341" cy="3100972"/>
          </a:xfrm>
          <a:prstGeom prst="rect">
            <a:avLst/>
          </a:prstGeom>
        </p:spPr>
        <p:txBody>
          <a:bodyPr lIns="91440" tIns="45720" rIns="91440" bIns="45720" anchor="t"/>
          <a:lstStyle>
            <a:lvl1pPr marL="228600" indent="-228600" algn="l" defTabSz="914400" rtl="0" eaLnBrk="1" latinLnBrk="0" hangingPunct="1">
              <a:lnSpc>
                <a:spcPct val="90000"/>
              </a:lnSpc>
              <a:spcBef>
                <a:spcPts val="600"/>
              </a:spcBef>
              <a:buFont typeface="Arial" panose="020B0604020202020204" pitchFamily="34" charset="0"/>
              <a:buChar char="•"/>
              <a:defRPr sz="20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1143000" indent="-228600" algn="l" defTabSz="914400" rtl="0" eaLnBrk="1" latinLnBrk="0" hangingPunct="1">
              <a:lnSpc>
                <a:spcPct val="90000"/>
              </a:lnSpc>
              <a:spcBef>
                <a:spcPts val="3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600200" indent="-228600" algn="l" defTabSz="914400" rtl="0" eaLnBrk="1" latinLnBrk="0" hangingPunct="1">
              <a:lnSpc>
                <a:spcPct val="90000"/>
              </a:lnSpc>
              <a:spcBef>
                <a:spcPts val="300"/>
              </a:spcBef>
              <a:buFont typeface="Arial" panose="020B0604020202020204" pitchFamily="34" charset="0"/>
              <a:buChar char="•"/>
              <a:defRPr sz="1200" kern="1200">
                <a:solidFill>
                  <a:schemeClr val="tx1">
                    <a:lumMod val="75000"/>
                    <a:lumOff val="25000"/>
                  </a:schemeClr>
                </a:solidFill>
                <a:latin typeface="+mj-lt"/>
                <a:ea typeface="+mn-ea"/>
                <a:cs typeface="+mn-cs"/>
              </a:defRPr>
            </a:lvl4pPr>
            <a:lvl5pPr marL="2057400" indent="-228600" algn="l" defTabSz="914400" rtl="0" eaLnBrk="1" latinLnBrk="0" hangingPunct="1">
              <a:lnSpc>
                <a:spcPct val="90000"/>
              </a:lnSpc>
              <a:spcBef>
                <a:spcPts val="300"/>
              </a:spcBef>
              <a:buFont typeface="Arial" panose="020B0604020202020204" pitchFamily="34" charset="0"/>
              <a:buChar char="•"/>
              <a:defRPr sz="11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fr-FR" b="1">
                <a:solidFill>
                  <a:srgbClr val="000000"/>
                </a:solidFill>
                <a:latin typeface="Poppins"/>
              </a:rPr>
              <a:t>1. Introduction to Rexel</a:t>
            </a:r>
          </a:p>
          <a:p>
            <a:pPr marL="0" indent="0">
              <a:buNone/>
              <a:defRPr/>
            </a:pPr>
            <a:endParaRPr lang="fr-FR" b="1">
              <a:solidFill>
                <a:srgbClr val="000000"/>
              </a:solidFill>
              <a:latin typeface="Poppins"/>
            </a:endParaRPr>
          </a:p>
          <a:p>
            <a:pPr marL="0" indent="0">
              <a:buNone/>
              <a:defRPr/>
            </a:pPr>
            <a:endParaRPr lang="fr-FR" b="1">
              <a:solidFill>
                <a:srgbClr val="000000"/>
              </a:solidFill>
              <a:latin typeface="Poppins"/>
            </a:endParaRPr>
          </a:p>
          <a:p>
            <a:pPr marL="0" indent="0">
              <a:buNone/>
              <a:defRPr/>
            </a:pPr>
            <a:r>
              <a:rPr lang="fr-FR" b="1">
                <a:solidFill>
                  <a:srgbClr val="000000"/>
                </a:solidFill>
                <a:latin typeface="Poppins"/>
              </a:rPr>
              <a:t>2. Use case 1 : </a:t>
            </a:r>
            <a:r>
              <a:rPr lang="fr-FR" b="1" err="1">
                <a:solidFill>
                  <a:srgbClr val="000000"/>
                </a:solidFill>
                <a:latin typeface="Poppins"/>
              </a:rPr>
              <a:t>Personalized</a:t>
            </a:r>
            <a:r>
              <a:rPr lang="fr-FR" b="1">
                <a:solidFill>
                  <a:srgbClr val="000000"/>
                </a:solidFill>
                <a:latin typeface="Poppins"/>
              </a:rPr>
              <a:t> </a:t>
            </a:r>
            <a:r>
              <a:rPr lang="fr-FR" b="1" err="1">
                <a:solidFill>
                  <a:srgbClr val="000000"/>
                </a:solidFill>
                <a:latin typeface="Poppins"/>
              </a:rPr>
              <a:t>search</a:t>
            </a:r>
            <a:endParaRPr lang="fr-FR" b="1">
              <a:solidFill>
                <a:srgbClr val="000000"/>
              </a:solidFill>
              <a:latin typeface="Poppins"/>
            </a:endParaRPr>
          </a:p>
          <a:p>
            <a:pPr marL="0" indent="0">
              <a:buNone/>
              <a:defRPr/>
            </a:pPr>
            <a:endParaRPr lang="fr-FR" b="1">
              <a:solidFill>
                <a:srgbClr val="000000"/>
              </a:solidFill>
              <a:latin typeface="Poppins"/>
            </a:endParaRPr>
          </a:p>
          <a:p>
            <a:pPr marL="0" indent="0">
              <a:buNone/>
              <a:defRPr/>
            </a:pPr>
            <a:endParaRPr lang="fr-FR" b="1">
              <a:solidFill>
                <a:srgbClr val="000000"/>
              </a:solidFill>
              <a:latin typeface="Poppins"/>
            </a:endParaRPr>
          </a:p>
          <a:p>
            <a:pPr marL="0" indent="0">
              <a:buNone/>
              <a:defRPr/>
            </a:pPr>
            <a:r>
              <a:rPr lang="fr-FR" b="1">
                <a:solidFill>
                  <a:srgbClr val="000000"/>
                </a:solidFill>
                <a:latin typeface="Poppins"/>
              </a:rPr>
              <a:t>3. Use case 2 : Next Best </a:t>
            </a:r>
            <a:r>
              <a:rPr lang="fr-FR" b="1" err="1">
                <a:solidFill>
                  <a:srgbClr val="000000"/>
                </a:solidFill>
                <a:latin typeface="Poppins"/>
              </a:rPr>
              <a:t>Offer</a:t>
            </a:r>
            <a:endParaRPr kumimoji="0" lang="fr-FR" sz="2000" b="1" i="0" u="none" strike="noStrike" kern="1200" cap="none" spc="0" normalizeH="0" baseline="0" noProof="0">
              <a:ln>
                <a:noFill/>
              </a:ln>
              <a:solidFill>
                <a:srgbClr val="000000"/>
              </a:solidFill>
              <a:effectLst/>
              <a:uLnTx/>
              <a:uFillTx/>
              <a:latin typeface="Poppins"/>
              <a:ea typeface="+mn-ea"/>
              <a:cs typeface="+mn-cs"/>
            </a:endParaRP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endParaRPr kumimoji="0" lang="fr-FR" sz="2000" b="0" i="0" u="none" strike="noStrike" kern="1200" cap="none" spc="0" normalizeH="0" baseline="0" noProof="0">
              <a:ln>
                <a:noFill/>
              </a:ln>
              <a:solidFill>
                <a:srgbClr val="000000">
                  <a:lumMod val="75000"/>
                  <a:lumOff val="25000"/>
                </a:srgbClr>
              </a:solidFill>
              <a:effectLst/>
              <a:uLnTx/>
              <a:uFillTx/>
              <a:latin typeface="Poppins"/>
              <a:ea typeface="+mn-ea"/>
              <a:cs typeface="+mn-cs"/>
            </a:endParaRPr>
          </a:p>
        </p:txBody>
      </p:sp>
    </p:spTree>
    <p:extLst>
      <p:ext uri="{BB962C8B-B14F-4D97-AF65-F5344CB8AC3E}">
        <p14:creationId xmlns:p14="http://schemas.microsoft.com/office/powerpoint/2010/main" val="2626316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420C096-064B-71AD-6ACA-D206C9437922}"/>
              </a:ext>
            </a:extLst>
          </p:cNvPr>
          <p:cNvSpPr txBox="1">
            <a:spLocks/>
          </p:cNvSpPr>
          <p:nvPr/>
        </p:nvSpPr>
        <p:spPr>
          <a:xfrm>
            <a:off x="394885" y="412951"/>
            <a:ext cx="9642475" cy="335476"/>
          </a:xfrm>
          <a:prstGeom prst="rect">
            <a:avLst/>
          </a:prstGeom>
        </p:spPr>
        <p:txBody>
          <a:bodyPr vert="horz" lIns="0" tIns="0" rIns="0" bIns="0" rtlCol="0" anchor="t" anchorCtr="0">
            <a:spAutoFit/>
          </a:bodyPr>
          <a:lstStyle>
            <a:lvl1pPr algn="l" defTabSz="914400" rtl="0" eaLnBrk="1" latinLnBrk="0" hangingPunct="1">
              <a:lnSpc>
                <a:spcPct val="90000"/>
              </a:lnSpc>
              <a:spcBef>
                <a:spcPct val="0"/>
              </a:spcBef>
              <a:buNone/>
              <a:defRPr sz="2400" b="1" kern="1200">
                <a:solidFill>
                  <a:schemeClr val="tx2"/>
                </a:solidFill>
                <a:latin typeface="+mn-lt"/>
                <a:ea typeface="+mj-ea"/>
                <a:cs typeface="+mj-cs"/>
              </a:defRPr>
            </a:lvl1pPr>
          </a:lstStyle>
          <a:p>
            <a:r>
              <a:rPr lang="en-US"/>
              <a:t>NBO – KPIs monitoring</a:t>
            </a:r>
          </a:p>
        </p:txBody>
      </p:sp>
      <p:pic>
        <p:nvPicPr>
          <p:cNvPr id="5" name="Image 7">
            <a:extLst>
              <a:ext uri="{FF2B5EF4-FFF2-40B4-BE49-F238E27FC236}">
                <a16:creationId xmlns:a16="http://schemas.microsoft.com/office/drawing/2014/main" id="{91DC77E1-46B7-73A6-C84E-EC02A0C9E47D}"/>
              </a:ext>
            </a:extLst>
          </p:cNvPr>
          <p:cNvPicPr>
            <a:picLocks noChangeAspect="1"/>
          </p:cNvPicPr>
          <p:nvPr/>
        </p:nvPicPr>
        <p:blipFill>
          <a:blip r:embed="rId2"/>
          <a:stretch>
            <a:fillRect/>
          </a:stretch>
        </p:blipFill>
        <p:spPr>
          <a:xfrm>
            <a:off x="394885" y="4174068"/>
            <a:ext cx="4979105" cy="1729434"/>
          </a:xfrm>
          <a:prstGeom prst="rect">
            <a:avLst/>
          </a:prstGeom>
        </p:spPr>
      </p:pic>
      <p:sp>
        <p:nvSpPr>
          <p:cNvPr id="6" name="ZoneTexte 28">
            <a:extLst>
              <a:ext uri="{FF2B5EF4-FFF2-40B4-BE49-F238E27FC236}">
                <a16:creationId xmlns:a16="http://schemas.microsoft.com/office/drawing/2014/main" id="{E093F877-679E-A6DF-8FBA-0FDA3E118704}"/>
              </a:ext>
            </a:extLst>
          </p:cNvPr>
          <p:cNvSpPr txBox="1"/>
          <p:nvPr/>
        </p:nvSpPr>
        <p:spPr>
          <a:xfrm>
            <a:off x="821273" y="1339837"/>
            <a:ext cx="4226878" cy="338554"/>
          </a:xfrm>
          <a:prstGeom prst="rect">
            <a:avLst/>
          </a:prstGeom>
          <a:noFill/>
        </p:spPr>
        <p:txBody>
          <a:bodyPr wrap="square" rtlCol="0">
            <a:spAutoFit/>
          </a:bodyPr>
          <a:lstStyle/>
          <a:p>
            <a:r>
              <a:rPr lang="fr-FR" sz="1600">
                <a:solidFill>
                  <a:schemeClr val="accent1">
                    <a:lumMod val="75000"/>
                  </a:schemeClr>
                </a:solidFill>
              </a:rPr>
              <a:t>Perfomance KPIs of the model in PROD:</a:t>
            </a:r>
          </a:p>
        </p:txBody>
      </p:sp>
      <p:sp>
        <p:nvSpPr>
          <p:cNvPr id="9" name="ZoneTexte 29">
            <a:extLst>
              <a:ext uri="{FF2B5EF4-FFF2-40B4-BE49-F238E27FC236}">
                <a16:creationId xmlns:a16="http://schemas.microsoft.com/office/drawing/2014/main" id="{D2681D90-71DD-87B8-BBB7-29175CE018E5}"/>
              </a:ext>
            </a:extLst>
          </p:cNvPr>
          <p:cNvSpPr txBox="1"/>
          <p:nvPr/>
        </p:nvSpPr>
        <p:spPr>
          <a:xfrm>
            <a:off x="6593548" y="1329084"/>
            <a:ext cx="4082762" cy="338554"/>
          </a:xfrm>
          <a:prstGeom prst="rect">
            <a:avLst/>
          </a:prstGeom>
          <a:noFill/>
        </p:spPr>
        <p:txBody>
          <a:bodyPr wrap="square" rtlCol="0">
            <a:spAutoFit/>
          </a:bodyPr>
          <a:lstStyle/>
          <a:p>
            <a:r>
              <a:rPr lang="fr-FR" sz="1600">
                <a:solidFill>
                  <a:schemeClr val="accent1">
                    <a:lumMod val="75000"/>
                  </a:schemeClr>
                </a:solidFill>
              </a:rPr>
              <a:t>Financial KPIs of the solution in PROD</a:t>
            </a:r>
          </a:p>
        </p:txBody>
      </p:sp>
      <p:pic>
        <p:nvPicPr>
          <p:cNvPr id="10" name="Image 6">
            <a:extLst>
              <a:ext uri="{FF2B5EF4-FFF2-40B4-BE49-F238E27FC236}">
                <a16:creationId xmlns:a16="http://schemas.microsoft.com/office/drawing/2014/main" id="{A8281BE5-BFC6-E212-521F-B43698284018}"/>
              </a:ext>
            </a:extLst>
          </p:cNvPr>
          <p:cNvPicPr>
            <a:picLocks noChangeAspect="1"/>
          </p:cNvPicPr>
          <p:nvPr/>
        </p:nvPicPr>
        <p:blipFill>
          <a:blip r:embed="rId3"/>
          <a:stretch>
            <a:fillRect/>
          </a:stretch>
        </p:blipFill>
        <p:spPr>
          <a:xfrm>
            <a:off x="5954598" y="4174068"/>
            <a:ext cx="5916407" cy="1896532"/>
          </a:xfrm>
          <a:prstGeom prst="rect">
            <a:avLst/>
          </a:prstGeom>
        </p:spPr>
      </p:pic>
      <p:pic>
        <p:nvPicPr>
          <p:cNvPr id="11" name="Image 8">
            <a:extLst>
              <a:ext uri="{FF2B5EF4-FFF2-40B4-BE49-F238E27FC236}">
                <a16:creationId xmlns:a16="http://schemas.microsoft.com/office/drawing/2014/main" id="{73338050-FF3B-93CE-4B08-57342A69C40A}"/>
              </a:ext>
            </a:extLst>
          </p:cNvPr>
          <p:cNvPicPr>
            <a:picLocks noChangeAspect="1"/>
          </p:cNvPicPr>
          <p:nvPr/>
        </p:nvPicPr>
        <p:blipFill>
          <a:blip r:embed="rId4"/>
          <a:stretch>
            <a:fillRect/>
          </a:stretch>
        </p:blipFill>
        <p:spPr>
          <a:xfrm>
            <a:off x="495435" y="1990957"/>
            <a:ext cx="4878555" cy="1853255"/>
          </a:xfrm>
          <a:prstGeom prst="rect">
            <a:avLst/>
          </a:prstGeom>
        </p:spPr>
      </p:pic>
      <p:pic>
        <p:nvPicPr>
          <p:cNvPr id="12" name="Image 10">
            <a:extLst>
              <a:ext uri="{FF2B5EF4-FFF2-40B4-BE49-F238E27FC236}">
                <a16:creationId xmlns:a16="http://schemas.microsoft.com/office/drawing/2014/main" id="{932660C8-3621-D76C-6062-516A7BF1BCE9}"/>
              </a:ext>
            </a:extLst>
          </p:cNvPr>
          <p:cNvPicPr>
            <a:picLocks noChangeAspect="1"/>
          </p:cNvPicPr>
          <p:nvPr/>
        </p:nvPicPr>
        <p:blipFill>
          <a:blip r:embed="rId5"/>
          <a:stretch>
            <a:fillRect/>
          </a:stretch>
        </p:blipFill>
        <p:spPr>
          <a:xfrm>
            <a:off x="5954598" y="2055829"/>
            <a:ext cx="5336935" cy="1723509"/>
          </a:xfrm>
          <a:prstGeom prst="rect">
            <a:avLst/>
          </a:prstGeom>
        </p:spPr>
      </p:pic>
    </p:spTree>
    <p:extLst>
      <p:ext uri="{BB962C8B-B14F-4D97-AF65-F5344CB8AC3E}">
        <p14:creationId xmlns:p14="http://schemas.microsoft.com/office/powerpoint/2010/main" val="62852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178695A0-27D9-9FB1-F93C-EB68BC11DC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624" imgH="635" progId="TCLayout.ActiveDocument.1">
                  <p:embed/>
                </p:oleObj>
              </mc:Choice>
              <mc:Fallback>
                <p:oleObj name="Diapositive think-cell" r:id="rId4" imgW="624" imgH="635" progId="TCLayout.ActiveDocument.1">
                  <p:embed/>
                  <p:pic>
                    <p:nvPicPr>
                      <p:cNvPr id="6" name="Objet 5" hidden="1">
                        <a:extLst>
                          <a:ext uri="{FF2B5EF4-FFF2-40B4-BE49-F238E27FC236}">
                            <a16:creationId xmlns:a16="http://schemas.microsoft.com/office/drawing/2014/main" id="{178695A0-27D9-9FB1-F93C-EB68BC11DC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7" name="Rectangle: Single Corner Rounded 24">
            <a:extLst>
              <a:ext uri="{FF2B5EF4-FFF2-40B4-BE49-F238E27FC236}">
                <a16:creationId xmlns:a16="http://schemas.microsoft.com/office/drawing/2014/main" id="{1027F2B8-E75E-12C3-F40F-8DD2B5D65287}"/>
              </a:ext>
            </a:extLst>
          </p:cNvPr>
          <p:cNvSpPr/>
          <p:nvPr/>
        </p:nvSpPr>
        <p:spPr>
          <a:xfrm rot="5400000">
            <a:off x="-1270" y="6521452"/>
            <a:ext cx="337820" cy="335279"/>
          </a:xfrm>
          <a:prstGeom prst="round1Rect">
            <a:avLst>
              <a:gd name="adj" fmla="val 44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68686"/>
              </a:solidFill>
              <a:effectLst/>
              <a:uLnTx/>
              <a:uFillTx/>
              <a:latin typeface="Poppins"/>
              <a:ea typeface="+mn-ea"/>
              <a:cs typeface="+mn-cs"/>
            </a:endParaRPr>
          </a:p>
        </p:txBody>
      </p:sp>
      <p:sp>
        <p:nvSpPr>
          <p:cNvPr id="48" name="ZoneTexte 24">
            <a:extLst>
              <a:ext uri="{FF2B5EF4-FFF2-40B4-BE49-F238E27FC236}">
                <a16:creationId xmlns:a16="http://schemas.microsoft.com/office/drawing/2014/main" id="{37C838CF-F34C-2911-17A4-0D57DE5C31D8}"/>
              </a:ext>
            </a:extLst>
          </p:cNvPr>
          <p:cNvSpPr txBox="1"/>
          <p:nvPr/>
        </p:nvSpPr>
        <p:spPr>
          <a:xfrm>
            <a:off x="57498" y="6619842"/>
            <a:ext cx="220285" cy="138499"/>
          </a:xfrm>
          <a:prstGeom prst="rect">
            <a:avLst/>
          </a:prstGeom>
          <a:solidFill>
            <a:schemeClr val="accent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AB7268-2CED-4D4F-9DAF-32B864D05AF9}" type="slidenum">
              <a:rPr kumimoji="0" lang="en-US" sz="900" b="1" i="0" u="none" strike="noStrike" kern="1200" cap="none" spc="0" normalizeH="0" baseline="0" noProof="0" smtClean="0">
                <a:ln>
                  <a:noFill/>
                </a:ln>
                <a:solidFill>
                  <a:srgbClr val="FFFFFF"/>
                </a:solidFill>
                <a:effectLst/>
                <a:uLnTx/>
                <a:uFillTx/>
                <a:latin typeface="Poppins"/>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900" b="1" i="0" u="none" strike="noStrike" kern="1200" cap="none" spc="0" normalizeH="0" baseline="0" noProof="0">
              <a:ln>
                <a:noFill/>
              </a:ln>
              <a:solidFill>
                <a:srgbClr val="FFFFFF"/>
              </a:solidFill>
              <a:effectLst/>
              <a:uLnTx/>
              <a:uFillTx/>
              <a:latin typeface="Poppins"/>
              <a:ea typeface="+mn-ea"/>
              <a:cs typeface="+mn-cs"/>
            </a:endParaRPr>
          </a:p>
        </p:txBody>
      </p:sp>
      <p:pic>
        <p:nvPicPr>
          <p:cNvPr id="49" name="Image 9">
            <a:extLst>
              <a:ext uri="{FF2B5EF4-FFF2-40B4-BE49-F238E27FC236}">
                <a16:creationId xmlns:a16="http://schemas.microsoft.com/office/drawing/2014/main" id="{3DFF99FB-A21B-0FB9-B1B8-5E12EE8BD31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8869" b="42735"/>
          <a:stretch/>
        </p:blipFill>
        <p:spPr>
          <a:xfrm>
            <a:off x="10998199" y="598163"/>
            <a:ext cx="610394" cy="225425"/>
          </a:xfrm>
          <a:prstGeom prst="rect">
            <a:avLst/>
          </a:prstGeom>
          <a:noFill/>
          <a:ln>
            <a:noFill/>
          </a:ln>
        </p:spPr>
      </p:pic>
      <p:sp>
        <p:nvSpPr>
          <p:cNvPr id="50" name="Rectangle: Single Corner Rounded 24">
            <a:extLst>
              <a:ext uri="{FF2B5EF4-FFF2-40B4-BE49-F238E27FC236}">
                <a16:creationId xmlns:a16="http://schemas.microsoft.com/office/drawing/2014/main" id="{D641305A-7054-9EC8-66CC-512626AFB80C}"/>
              </a:ext>
            </a:extLst>
          </p:cNvPr>
          <p:cNvSpPr/>
          <p:nvPr/>
        </p:nvSpPr>
        <p:spPr>
          <a:xfrm rot="5400000">
            <a:off x="-1271" y="6535415"/>
            <a:ext cx="337820" cy="335279"/>
          </a:xfrm>
          <a:prstGeom prst="round1Rect">
            <a:avLst>
              <a:gd name="adj" fmla="val 44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868686"/>
              </a:solidFill>
              <a:effectLst/>
              <a:uLnTx/>
              <a:uFillTx/>
              <a:latin typeface="Poppins"/>
              <a:ea typeface="+mn-ea"/>
              <a:cs typeface="+mn-cs"/>
            </a:endParaRPr>
          </a:p>
        </p:txBody>
      </p:sp>
      <p:sp>
        <p:nvSpPr>
          <p:cNvPr id="51" name="ZoneTexte 24">
            <a:extLst>
              <a:ext uri="{FF2B5EF4-FFF2-40B4-BE49-F238E27FC236}">
                <a16:creationId xmlns:a16="http://schemas.microsoft.com/office/drawing/2014/main" id="{DC59ABBE-9BA0-5121-9133-2A57254B59DA}"/>
              </a:ext>
            </a:extLst>
          </p:cNvPr>
          <p:cNvSpPr txBox="1"/>
          <p:nvPr/>
        </p:nvSpPr>
        <p:spPr>
          <a:xfrm>
            <a:off x="136380" y="6633805"/>
            <a:ext cx="62517" cy="138499"/>
          </a:xfrm>
          <a:prstGeom prst="rect">
            <a:avLst/>
          </a:prstGeom>
          <a:solidFill>
            <a:schemeClr val="accent1"/>
          </a:solid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AB7268-2CED-4D4F-9DAF-32B864D05AF9}" type="slidenum">
              <a:rPr kumimoji="0" lang="en-GB" sz="900" b="1" i="0" u="none" strike="noStrike" kern="1200" cap="none" spc="0" normalizeH="0" baseline="0" noProof="0" smtClean="0">
                <a:ln>
                  <a:noFill/>
                </a:ln>
                <a:solidFill>
                  <a:srgbClr val="FFFFFF"/>
                </a:solidFill>
                <a:effectLst/>
                <a:uLnTx/>
                <a:uFillTx/>
                <a:latin typeface="Poppins"/>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GB" sz="900" b="1" i="0" u="none" strike="noStrike" kern="1200" cap="none" spc="0" normalizeH="0" baseline="0" noProof="0">
              <a:ln>
                <a:noFill/>
              </a:ln>
              <a:solidFill>
                <a:srgbClr val="FFFFFF"/>
              </a:solidFill>
              <a:effectLst/>
              <a:uLnTx/>
              <a:uFillTx/>
              <a:latin typeface="Poppins"/>
              <a:ea typeface="+mn-ea"/>
              <a:cs typeface="+mn-cs"/>
            </a:endParaRPr>
          </a:p>
        </p:txBody>
      </p:sp>
      <p:sp>
        <p:nvSpPr>
          <p:cNvPr id="2" name="Titre 2">
            <a:extLst>
              <a:ext uri="{FF2B5EF4-FFF2-40B4-BE49-F238E27FC236}">
                <a16:creationId xmlns:a16="http://schemas.microsoft.com/office/drawing/2014/main" id="{A6AA1276-99B8-4588-A6A5-0E65973B17B9}"/>
              </a:ext>
            </a:extLst>
          </p:cNvPr>
          <p:cNvSpPr txBox="1">
            <a:spLocks/>
          </p:cNvSpPr>
          <p:nvPr/>
        </p:nvSpPr>
        <p:spPr>
          <a:xfrm>
            <a:off x="2699666" y="1695398"/>
            <a:ext cx="6216017" cy="3118249"/>
          </a:xfrm>
          <a:prstGeom prst="roundRect">
            <a:avLst>
              <a:gd name="adj" fmla="val 4976"/>
            </a:avLst>
          </a:prstGeom>
          <a:solidFill>
            <a:schemeClr val="bg1">
              <a:lumMod val="20000"/>
              <a:lumOff val="80000"/>
            </a:schemeClr>
          </a:solidFill>
        </p:spPr>
        <p:txBody>
          <a:bodyPr vert="horz" wrap="square" lIns="0" tIns="0" rIns="0" bIns="0" rtlCol="0" anchor="t" anchorCtr="0">
            <a:noAutofit/>
          </a:bodyPr>
          <a:lstStyle>
            <a:lvl1pPr algn="l" defTabSz="914400" rtl="0" eaLnBrk="1" latinLnBrk="0" hangingPunct="1">
              <a:lnSpc>
                <a:spcPct val="90000"/>
              </a:lnSpc>
              <a:spcBef>
                <a:spcPct val="0"/>
              </a:spcBef>
              <a:buNone/>
              <a:defRPr sz="2400" b="1" kern="1200">
                <a:solidFill>
                  <a:schemeClr val="tx2"/>
                </a:solidFill>
                <a:latin typeface="+mn-lt"/>
                <a:ea typeface="+mj-ea"/>
                <a:cs typeface="+mj-cs"/>
              </a:defRPr>
            </a:lvl1pPr>
          </a:lstStyle>
          <a:p>
            <a:pPr marL="182563" algn="ctr"/>
            <a:endParaRPr lang="en-ZA" sz="2000">
              <a:solidFill>
                <a:schemeClr val="accent1"/>
              </a:solidFill>
            </a:endParaRPr>
          </a:p>
          <a:p>
            <a:pPr marL="182563" algn="ctr"/>
            <a:endParaRPr lang="en-ZA" sz="2000">
              <a:solidFill>
                <a:schemeClr val="accent1"/>
              </a:solidFill>
            </a:endParaRPr>
          </a:p>
          <a:p>
            <a:pPr marL="182563" algn="ctr"/>
            <a:endParaRPr lang="en-ZA" sz="2000">
              <a:solidFill>
                <a:schemeClr val="accent1"/>
              </a:solidFill>
            </a:endParaRPr>
          </a:p>
          <a:p>
            <a:pPr marL="182563" algn="ctr"/>
            <a:endParaRPr lang="en-ZA" sz="2000">
              <a:solidFill>
                <a:schemeClr val="accent1"/>
              </a:solidFill>
            </a:endParaRPr>
          </a:p>
          <a:p>
            <a:pPr marL="182563" algn="ctr"/>
            <a:endParaRPr lang="en-ZA" sz="2000">
              <a:solidFill>
                <a:schemeClr val="accent1"/>
              </a:solidFill>
            </a:endParaRPr>
          </a:p>
          <a:p>
            <a:pPr marL="182563" algn="ctr"/>
            <a:r>
              <a:rPr lang="en-ZA" sz="2000">
                <a:solidFill>
                  <a:schemeClr val="accent1"/>
                </a:solidFill>
              </a:rPr>
              <a:t>Thanks for your attention!</a:t>
            </a:r>
          </a:p>
          <a:p>
            <a:pPr marL="182563" algn="ctr"/>
            <a:endParaRPr lang="en-ZA" sz="2000">
              <a:solidFill>
                <a:schemeClr val="accent1"/>
              </a:solidFill>
            </a:endParaRPr>
          </a:p>
          <a:p>
            <a:pPr marL="182563" algn="ctr"/>
            <a:r>
              <a:rPr lang="en-ZA" sz="2000">
                <a:solidFill>
                  <a:schemeClr val="accent1"/>
                </a:solidFill>
              </a:rPr>
              <a:t>Any questions?</a:t>
            </a:r>
          </a:p>
        </p:txBody>
      </p:sp>
    </p:spTree>
    <p:extLst>
      <p:ext uri="{BB962C8B-B14F-4D97-AF65-F5344CB8AC3E}">
        <p14:creationId xmlns:p14="http://schemas.microsoft.com/office/powerpoint/2010/main" val="16894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564D02F-BA69-4833-A861-9D8D1BD505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622" imgH="623" progId="TCLayout.ActiveDocument.1">
                  <p:embed/>
                </p:oleObj>
              </mc:Choice>
              <mc:Fallback>
                <p:oleObj name="Diapositive think-cell" r:id="rId4" imgW="622" imgH="623" progId="TCLayout.ActiveDocument.1">
                  <p:embed/>
                  <p:pic>
                    <p:nvPicPr>
                      <p:cNvPr id="3" name="Objet 2" hidden="1">
                        <a:extLst>
                          <a:ext uri="{FF2B5EF4-FFF2-40B4-BE49-F238E27FC236}">
                            <a16:creationId xmlns:a16="http://schemas.microsoft.com/office/drawing/2014/main" id="{2564D02F-BA69-4833-A861-9D8D1BD505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re 4">
            <a:extLst>
              <a:ext uri="{FF2B5EF4-FFF2-40B4-BE49-F238E27FC236}">
                <a16:creationId xmlns:a16="http://schemas.microsoft.com/office/drawing/2014/main" id="{C40D83A2-F151-4F0A-962D-F2484031394C}"/>
              </a:ext>
            </a:extLst>
          </p:cNvPr>
          <p:cNvSpPr>
            <a:spLocks noGrp="1"/>
          </p:cNvSpPr>
          <p:nvPr>
            <p:ph type="title"/>
          </p:nvPr>
        </p:nvSpPr>
        <p:spPr>
          <a:xfrm>
            <a:off x="377075" y="615489"/>
            <a:ext cx="10344344" cy="335476"/>
          </a:xfrm>
        </p:spPr>
        <p:txBody>
          <a:bodyPr vert="horz"/>
          <a:lstStyle/>
          <a:p>
            <a:r>
              <a:rPr lang="en-US"/>
              <a:t>Rexel overview</a:t>
            </a:r>
          </a:p>
        </p:txBody>
      </p:sp>
      <p:pic>
        <p:nvPicPr>
          <p:cNvPr id="4" name="Image 3">
            <a:extLst>
              <a:ext uri="{FF2B5EF4-FFF2-40B4-BE49-F238E27FC236}">
                <a16:creationId xmlns:a16="http://schemas.microsoft.com/office/drawing/2014/main" id="{36A10F7F-96ED-71ED-5019-9856C0178611}"/>
              </a:ext>
            </a:extLst>
          </p:cNvPr>
          <p:cNvPicPr>
            <a:picLocks noChangeAspect="1"/>
          </p:cNvPicPr>
          <p:nvPr/>
        </p:nvPicPr>
        <p:blipFill>
          <a:blip r:embed="rId6"/>
          <a:stretch>
            <a:fillRect/>
          </a:stretch>
        </p:blipFill>
        <p:spPr>
          <a:xfrm>
            <a:off x="9266248" y="5103357"/>
            <a:ext cx="2423244" cy="1468633"/>
          </a:xfrm>
          <a:prstGeom prst="rect">
            <a:avLst/>
          </a:prstGeom>
          <a:ln>
            <a:noFill/>
          </a:ln>
          <a:effectLst>
            <a:softEdge rad="112500"/>
          </a:effectLst>
        </p:spPr>
      </p:pic>
      <p:pic>
        <p:nvPicPr>
          <p:cNvPr id="10" name="Image 9">
            <a:extLst>
              <a:ext uri="{FF2B5EF4-FFF2-40B4-BE49-F238E27FC236}">
                <a16:creationId xmlns:a16="http://schemas.microsoft.com/office/drawing/2014/main" id="{DF453CDF-1032-EBF3-6B6C-C19838E2CF4A}"/>
              </a:ext>
            </a:extLst>
          </p:cNvPr>
          <p:cNvPicPr>
            <a:picLocks noChangeAspect="1"/>
          </p:cNvPicPr>
          <p:nvPr/>
        </p:nvPicPr>
        <p:blipFill>
          <a:blip r:embed="rId7"/>
          <a:stretch>
            <a:fillRect/>
          </a:stretch>
        </p:blipFill>
        <p:spPr>
          <a:xfrm>
            <a:off x="260009" y="2189154"/>
            <a:ext cx="5000249" cy="3727834"/>
          </a:xfrm>
          <a:prstGeom prst="rect">
            <a:avLst/>
          </a:prstGeom>
        </p:spPr>
      </p:pic>
      <p:pic>
        <p:nvPicPr>
          <p:cNvPr id="6" name="Image 5">
            <a:extLst>
              <a:ext uri="{FF2B5EF4-FFF2-40B4-BE49-F238E27FC236}">
                <a16:creationId xmlns:a16="http://schemas.microsoft.com/office/drawing/2014/main" id="{FF273DEE-811F-13DF-03D2-5639860D406A}"/>
              </a:ext>
            </a:extLst>
          </p:cNvPr>
          <p:cNvPicPr>
            <a:picLocks noChangeAspect="1"/>
          </p:cNvPicPr>
          <p:nvPr/>
        </p:nvPicPr>
        <p:blipFill>
          <a:blip r:embed="rId8"/>
          <a:stretch>
            <a:fillRect/>
          </a:stretch>
        </p:blipFill>
        <p:spPr>
          <a:xfrm>
            <a:off x="5710401" y="5103357"/>
            <a:ext cx="3189406" cy="1478333"/>
          </a:xfrm>
          <a:prstGeom prst="rect">
            <a:avLst/>
          </a:prstGeom>
          <a:ln>
            <a:noFill/>
          </a:ln>
          <a:effectLst>
            <a:softEdge rad="112500"/>
          </a:effectLst>
        </p:spPr>
      </p:pic>
      <p:pic>
        <p:nvPicPr>
          <p:cNvPr id="43" name="Image 42">
            <a:extLst>
              <a:ext uri="{FF2B5EF4-FFF2-40B4-BE49-F238E27FC236}">
                <a16:creationId xmlns:a16="http://schemas.microsoft.com/office/drawing/2014/main" id="{AE5B65B1-4BFB-D89D-EE57-CB927E6699B0}"/>
              </a:ext>
            </a:extLst>
          </p:cNvPr>
          <p:cNvPicPr>
            <a:picLocks noChangeAspect="1"/>
          </p:cNvPicPr>
          <p:nvPr/>
        </p:nvPicPr>
        <p:blipFill>
          <a:blip r:embed="rId9"/>
          <a:stretch>
            <a:fillRect/>
          </a:stretch>
        </p:blipFill>
        <p:spPr>
          <a:xfrm>
            <a:off x="4611360" y="1001010"/>
            <a:ext cx="7320631" cy="2576146"/>
          </a:xfrm>
          <a:prstGeom prst="rect">
            <a:avLst/>
          </a:prstGeom>
        </p:spPr>
      </p:pic>
      <p:sp>
        <p:nvSpPr>
          <p:cNvPr id="8" name="Rectangle 7">
            <a:extLst>
              <a:ext uri="{FF2B5EF4-FFF2-40B4-BE49-F238E27FC236}">
                <a16:creationId xmlns:a16="http://schemas.microsoft.com/office/drawing/2014/main" id="{9D2754EA-5202-4982-7E1F-D78FBDAAD6D9}"/>
              </a:ext>
            </a:extLst>
          </p:cNvPr>
          <p:cNvSpPr/>
          <p:nvPr/>
        </p:nvSpPr>
        <p:spPr>
          <a:xfrm>
            <a:off x="9492792" y="1020669"/>
            <a:ext cx="2429369" cy="1256562"/>
          </a:xfrm>
          <a:prstGeom prst="rect">
            <a:avLst/>
          </a:prstGeom>
          <a:noFill/>
          <a:ln w="28575"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fr-FR" sz="1200" err="1">
              <a:solidFill>
                <a:schemeClr val="bg1"/>
              </a:solidFill>
            </a:endParaRPr>
          </a:p>
        </p:txBody>
      </p:sp>
      <p:sp>
        <p:nvSpPr>
          <p:cNvPr id="9" name="Rectangle 8">
            <a:extLst>
              <a:ext uri="{FF2B5EF4-FFF2-40B4-BE49-F238E27FC236}">
                <a16:creationId xmlns:a16="http://schemas.microsoft.com/office/drawing/2014/main" id="{B170EB88-D8AB-450E-A0C2-E7FB297D8051}"/>
              </a:ext>
            </a:extLst>
          </p:cNvPr>
          <p:cNvSpPr/>
          <p:nvPr/>
        </p:nvSpPr>
        <p:spPr>
          <a:xfrm>
            <a:off x="8278107" y="2369755"/>
            <a:ext cx="2429369" cy="1256562"/>
          </a:xfrm>
          <a:prstGeom prst="rect">
            <a:avLst/>
          </a:prstGeom>
          <a:noFill/>
          <a:ln w="28575"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fr-FR" sz="1200" err="1">
              <a:solidFill>
                <a:schemeClr val="bg1"/>
              </a:solidFill>
            </a:endParaRPr>
          </a:p>
        </p:txBody>
      </p:sp>
      <p:pic>
        <p:nvPicPr>
          <p:cNvPr id="12" name="Image 11">
            <a:extLst>
              <a:ext uri="{FF2B5EF4-FFF2-40B4-BE49-F238E27FC236}">
                <a16:creationId xmlns:a16="http://schemas.microsoft.com/office/drawing/2014/main" id="{3DD398A8-9C0F-82F8-81E2-69167A3A6C2A}"/>
              </a:ext>
            </a:extLst>
          </p:cNvPr>
          <p:cNvPicPr>
            <a:picLocks noChangeAspect="1"/>
          </p:cNvPicPr>
          <p:nvPr/>
        </p:nvPicPr>
        <p:blipFill>
          <a:blip r:embed="rId10"/>
          <a:stretch>
            <a:fillRect/>
          </a:stretch>
        </p:blipFill>
        <p:spPr>
          <a:xfrm>
            <a:off x="5710400" y="3653788"/>
            <a:ext cx="6043939" cy="1408217"/>
          </a:xfrm>
          <a:prstGeom prst="rect">
            <a:avLst/>
          </a:prstGeom>
        </p:spPr>
      </p:pic>
    </p:spTree>
    <p:extLst>
      <p:ext uri="{BB962C8B-B14F-4D97-AF65-F5344CB8AC3E}">
        <p14:creationId xmlns:p14="http://schemas.microsoft.com/office/powerpoint/2010/main" val="143690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564D02F-BA69-4833-A861-9D8D1BD505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622" imgH="623" progId="TCLayout.ActiveDocument.1">
                  <p:embed/>
                </p:oleObj>
              </mc:Choice>
              <mc:Fallback>
                <p:oleObj name="Diapositive think-cell" r:id="rId4" imgW="622" imgH="623" progId="TCLayout.ActiveDocument.1">
                  <p:embed/>
                  <p:pic>
                    <p:nvPicPr>
                      <p:cNvPr id="3" name="Objet 2" hidden="1">
                        <a:extLst>
                          <a:ext uri="{FF2B5EF4-FFF2-40B4-BE49-F238E27FC236}">
                            <a16:creationId xmlns:a16="http://schemas.microsoft.com/office/drawing/2014/main" id="{2564D02F-BA69-4833-A861-9D8D1BD505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re 4">
            <a:extLst>
              <a:ext uri="{FF2B5EF4-FFF2-40B4-BE49-F238E27FC236}">
                <a16:creationId xmlns:a16="http://schemas.microsoft.com/office/drawing/2014/main" id="{C40D83A2-F151-4F0A-962D-F2484031394C}"/>
              </a:ext>
            </a:extLst>
          </p:cNvPr>
          <p:cNvSpPr>
            <a:spLocks noGrp="1"/>
          </p:cNvSpPr>
          <p:nvPr>
            <p:ph type="title"/>
          </p:nvPr>
        </p:nvSpPr>
        <p:spPr>
          <a:xfrm>
            <a:off x="377075" y="615489"/>
            <a:ext cx="10344344" cy="335476"/>
          </a:xfrm>
        </p:spPr>
        <p:txBody>
          <a:bodyPr vert="horz"/>
          <a:lstStyle/>
          <a:p>
            <a:r>
              <a:rPr lang="en-US"/>
              <a:t>Rexel overview</a:t>
            </a:r>
          </a:p>
        </p:txBody>
      </p:sp>
      <p:pic>
        <p:nvPicPr>
          <p:cNvPr id="47" name="Image 46">
            <a:extLst>
              <a:ext uri="{FF2B5EF4-FFF2-40B4-BE49-F238E27FC236}">
                <a16:creationId xmlns:a16="http://schemas.microsoft.com/office/drawing/2014/main" id="{1E8B596E-FF9B-9032-5054-D7C3A7676930}"/>
              </a:ext>
            </a:extLst>
          </p:cNvPr>
          <p:cNvPicPr>
            <a:picLocks noChangeAspect="1"/>
          </p:cNvPicPr>
          <p:nvPr/>
        </p:nvPicPr>
        <p:blipFill>
          <a:blip r:embed="rId6"/>
          <a:stretch>
            <a:fillRect/>
          </a:stretch>
        </p:blipFill>
        <p:spPr>
          <a:xfrm>
            <a:off x="3616411" y="1245024"/>
            <a:ext cx="8452022" cy="2510595"/>
          </a:xfrm>
          <a:prstGeom prst="rect">
            <a:avLst/>
          </a:prstGeom>
        </p:spPr>
      </p:pic>
      <p:pic>
        <p:nvPicPr>
          <p:cNvPr id="48" name="Image 47">
            <a:extLst>
              <a:ext uri="{FF2B5EF4-FFF2-40B4-BE49-F238E27FC236}">
                <a16:creationId xmlns:a16="http://schemas.microsoft.com/office/drawing/2014/main" id="{F8185A78-45AB-B014-3585-6EA211FAE6F7}"/>
              </a:ext>
            </a:extLst>
          </p:cNvPr>
          <p:cNvPicPr>
            <a:picLocks noChangeAspect="1"/>
          </p:cNvPicPr>
          <p:nvPr/>
        </p:nvPicPr>
        <p:blipFill>
          <a:blip r:embed="rId7"/>
          <a:stretch>
            <a:fillRect/>
          </a:stretch>
        </p:blipFill>
        <p:spPr>
          <a:xfrm>
            <a:off x="314789" y="1261991"/>
            <a:ext cx="1695450" cy="1438275"/>
          </a:xfrm>
          <a:prstGeom prst="rect">
            <a:avLst/>
          </a:prstGeom>
        </p:spPr>
      </p:pic>
      <p:pic>
        <p:nvPicPr>
          <p:cNvPr id="50" name="Image 49">
            <a:extLst>
              <a:ext uri="{FF2B5EF4-FFF2-40B4-BE49-F238E27FC236}">
                <a16:creationId xmlns:a16="http://schemas.microsoft.com/office/drawing/2014/main" id="{0693CE75-359B-AAFC-0C09-6478100DB51A}"/>
              </a:ext>
            </a:extLst>
          </p:cNvPr>
          <p:cNvPicPr>
            <a:picLocks noChangeAspect="1"/>
          </p:cNvPicPr>
          <p:nvPr/>
        </p:nvPicPr>
        <p:blipFill>
          <a:blip r:embed="rId8"/>
          <a:stretch>
            <a:fillRect/>
          </a:stretch>
        </p:blipFill>
        <p:spPr>
          <a:xfrm>
            <a:off x="367676" y="2998730"/>
            <a:ext cx="1917227" cy="1352150"/>
          </a:xfrm>
          <a:prstGeom prst="rect">
            <a:avLst/>
          </a:prstGeom>
        </p:spPr>
      </p:pic>
      <p:pic>
        <p:nvPicPr>
          <p:cNvPr id="51" name="Image 50">
            <a:extLst>
              <a:ext uri="{FF2B5EF4-FFF2-40B4-BE49-F238E27FC236}">
                <a16:creationId xmlns:a16="http://schemas.microsoft.com/office/drawing/2014/main" id="{5BE333AC-0695-E38C-7C82-F9134AAF4A5F}"/>
              </a:ext>
            </a:extLst>
          </p:cNvPr>
          <p:cNvPicPr>
            <a:picLocks noChangeAspect="1"/>
          </p:cNvPicPr>
          <p:nvPr/>
        </p:nvPicPr>
        <p:blipFill>
          <a:blip r:embed="rId9"/>
          <a:stretch>
            <a:fillRect/>
          </a:stretch>
        </p:blipFill>
        <p:spPr>
          <a:xfrm>
            <a:off x="739165" y="4741281"/>
            <a:ext cx="1957612" cy="1480315"/>
          </a:xfrm>
          <a:prstGeom prst="rect">
            <a:avLst/>
          </a:prstGeom>
        </p:spPr>
      </p:pic>
      <p:pic>
        <p:nvPicPr>
          <p:cNvPr id="52" name="Image 51">
            <a:extLst>
              <a:ext uri="{FF2B5EF4-FFF2-40B4-BE49-F238E27FC236}">
                <a16:creationId xmlns:a16="http://schemas.microsoft.com/office/drawing/2014/main" id="{1A821F93-A06A-63D3-3E4D-70E4E90C4375}"/>
              </a:ext>
            </a:extLst>
          </p:cNvPr>
          <p:cNvPicPr>
            <a:picLocks noChangeAspect="1"/>
          </p:cNvPicPr>
          <p:nvPr/>
        </p:nvPicPr>
        <p:blipFill>
          <a:blip r:embed="rId10"/>
          <a:stretch>
            <a:fillRect/>
          </a:stretch>
        </p:blipFill>
        <p:spPr>
          <a:xfrm>
            <a:off x="10006886" y="4265880"/>
            <a:ext cx="2124075" cy="2228850"/>
          </a:xfrm>
          <a:prstGeom prst="rect">
            <a:avLst/>
          </a:prstGeom>
        </p:spPr>
      </p:pic>
      <p:pic>
        <p:nvPicPr>
          <p:cNvPr id="53" name="Image 52">
            <a:extLst>
              <a:ext uri="{FF2B5EF4-FFF2-40B4-BE49-F238E27FC236}">
                <a16:creationId xmlns:a16="http://schemas.microsoft.com/office/drawing/2014/main" id="{B2A12C69-CECA-1A39-BA2A-8133D189C2C2}"/>
              </a:ext>
            </a:extLst>
          </p:cNvPr>
          <p:cNvPicPr>
            <a:picLocks noChangeAspect="1"/>
          </p:cNvPicPr>
          <p:nvPr/>
        </p:nvPicPr>
        <p:blipFill>
          <a:blip r:embed="rId11"/>
          <a:stretch>
            <a:fillRect/>
          </a:stretch>
        </p:blipFill>
        <p:spPr>
          <a:xfrm>
            <a:off x="6324193" y="3882722"/>
            <a:ext cx="2052421" cy="1397225"/>
          </a:xfrm>
          <a:prstGeom prst="rect">
            <a:avLst/>
          </a:prstGeom>
        </p:spPr>
      </p:pic>
      <p:pic>
        <p:nvPicPr>
          <p:cNvPr id="54" name="Image 53">
            <a:extLst>
              <a:ext uri="{FF2B5EF4-FFF2-40B4-BE49-F238E27FC236}">
                <a16:creationId xmlns:a16="http://schemas.microsoft.com/office/drawing/2014/main" id="{53FE68FB-BF36-F188-5D6E-8512539DCD98}"/>
              </a:ext>
            </a:extLst>
          </p:cNvPr>
          <p:cNvPicPr>
            <a:picLocks noChangeAspect="1"/>
          </p:cNvPicPr>
          <p:nvPr/>
        </p:nvPicPr>
        <p:blipFill>
          <a:blip r:embed="rId12"/>
          <a:stretch>
            <a:fillRect/>
          </a:stretch>
        </p:blipFill>
        <p:spPr>
          <a:xfrm>
            <a:off x="8377029" y="4141702"/>
            <a:ext cx="1539806" cy="2038350"/>
          </a:xfrm>
          <a:prstGeom prst="rect">
            <a:avLst/>
          </a:prstGeom>
        </p:spPr>
      </p:pic>
      <p:pic>
        <p:nvPicPr>
          <p:cNvPr id="55" name="Image 54">
            <a:extLst>
              <a:ext uri="{FF2B5EF4-FFF2-40B4-BE49-F238E27FC236}">
                <a16:creationId xmlns:a16="http://schemas.microsoft.com/office/drawing/2014/main" id="{63CB5E93-AF3D-0A70-7DFD-DB748237E8AE}"/>
              </a:ext>
            </a:extLst>
          </p:cNvPr>
          <p:cNvPicPr>
            <a:picLocks noChangeAspect="1"/>
          </p:cNvPicPr>
          <p:nvPr/>
        </p:nvPicPr>
        <p:blipFill>
          <a:blip r:embed="rId13"/>
          <a:stretch>
            <a:fillRect/>
          </a:stretch>
        </p:blipFill>
        <p:spPr>
          <a:xfrm>
            <a:off x="4294678" y="3878371"/>
            <a:ext cx="1676124" cy="1480315"/>
          </a:xfrm>
          <a:prstGeom prst="rect">
            <a:avLst/>
          </a:prstGeom>
        </p:spPr>
      </p:pic>
      <p:pic>
        <p:nvPicPr>
          <p:cNvPr id="56" name="Image 55">
            <a:extLst>
              <a:ext uri="{FF2B5EF4-FFF2-40B4-BE49-F238E27FC236}">
                <a16:creationId xmlns:a16="http://schemas.microsoft.com/office/drawing/2014/main" id="{78109469-99CD-86FA-1B57-8C8EA9A7ADE6}"/>
              </a:ext>
            </a:extLst>
          </p:cNvPr>
          <p:cNvPicPr>
            <a:picLocks noChangeAspect="1"/>
          </p:cNvPicPr>
          <p:nvPr/>
        </p:nvPicPr>
        <p:blipFill>
          <a:blip r:embed="rId14"/>
          <a:stretch>
            <a:fillRect/>
          </a:stretch>
        </p:blipFill>
        <p:spPr>
          <a:xfrm>
            <a:off x="1676013" y="1952466"/>
            <a:ext cx="1590675" cy="1152525"/>
          </a:xfrm>
          <a:prstGeom prst="rect">
            <a:avLst/>
          </a:prstGeom>
        </p:spPr>
      </p:pic>
      <p:pic>
        <p:nvPicPr>
          <p:cNvPr id="57" name="Image 56">
            <a:extLst>
              <a:ext uri="{FF2B5EF4-FFF2-40B4-BE49-F238E27FC236}">
                <a16:creationId xmlns:a16="http://schemas.microsoft.com/office/drawing/2014/main" id="{5A17E70D-6E00-E69A-F884-29F6BD5742FF}"/>
              </a:ext>
            </a:extLst>
          </p:cNvPr>
          <p:cNvPicPr>
            <a:picLocks noChangeAspect="1"/>
          </p:cNvPicPr>
          <p:nvPr/>
        </p:nvPicPr>
        <p:blipFill>
          <a:blip r:embed="rId15"/>
          <a:stretch>
            <a:fillRect/>
          </a:stretch>
        </p:blipFill>
        <p:spPr>
          <a:xfrm>
            <a:off x="2017428" y="908064"/>
            <a:ext cx="1066800" cy="1038225"/>
          </a:xfrm>
          <a:prstGeom prst="rect">
            <a:avLst/>
          </a:prstGeom>
        </p:spPr>
      </p:pic>
      <p:pic>
        <p:nvPicPr>
          <p:cNvPr id="58" name="Image 57">
            <a:extLst>
              <a:ext uri="{FF2B5EF4-FFF2-40B4-BE49-F238E27FC236}">
                <a16:creationId xmlns:a16="http://schemas.microsoft.com/office/drawing/2014/main" id="{DF43B1AE-95AE-E87F-E921-BAFDD99C9B8B}"/>
              </a:ext>
            </a:extLst>
          </p:cNvPr>
          <p:cNvPicPr>
            <a:picLocks noChangeAspect="1"/>
          </p:cNvPicPr>
          <p:nvPr/>
        </p:nvPicPr>
        <p:blipFill>
          <a:blip r:embed="rId16"/>
          <a:stretch>
            <a:fillRect/>
          </a:stretch>
        </p:blipFill>
        <p:spPr>
          <a:xfrm>
            <a:off x="2932330" y="4141702"/>
            <a:ext cx="1272297" cy="1870123"/>
          </a:xfrm>
          <a:prstGeom prst="rect">
            <a:avLst/>
          </a:prstGeom>
        </p:spPr>
      </p:pic>
      <p:pic>
        <p:nvPicPr>
          <p:cNvPr id="2" name="Picture 3">
            <a:extLst>
              <a:ext uri="{FF2B5EF4-FFF2-40B4-BE49-F238E27FC236}">
                <a16:creationId xmlns:a16="http://schemas.microsoft.com/office/drawing/2014/main" id="{C8CFF516-589F-C134-A69A-034EAF33748D}"/>
              </a:ext>
            </a:extLst>
          </p:cNvPr>
          <p:cNvPicPr>
            <a:picLocks noChangeAspect="1"/>
          </p:cNvPicPr>
          <p:nvPr/>
        </p:nvPicPr>
        <p:blipFill>
          <a:blip r:embed="rId17"/>
          <a:stretch>
            <a:fillRect/>
          </a:stretch>
        </p:blipFill>
        <p:spPr>
          <a:xfrm>
            <a:off x="5134458" y="5361816"/>
            <a:ext cx="1967258" cy="1280630"/>
          </a:xfrm>
          <a:prstGeom prst="rect">
            <a:avLst/>
          </a:prstGeom>
        </p:spPr>
      </p:pic>
    </p:spTree>
    <p:extLst>
      <p:ext uri="{BB962C8B-B14F-4D97-AF65-F5344CB8AC3E}">
        <p14:creationId xmlns:p14="http://schemas.microsoft.com/office/powerpoint/2010/main" val="3895146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564D02F-BA69-4833-A861-9D8D1BD505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622" imgH="623" progId="TCLayout.ActiveDocument.1">
                  <p:embed/>
                </p:oleObj>
              </mc:Choice>
              <mc:Fallback>
                <p:oleObj name="Diapositive think-cell" r:id="rId4" imgW="622" imgH="623" progId="TCLayout.ActiveDocument.1">
                  <p:embed/>
                  <p:pic>
                    <p:nvPicPr>
                      <p:cNvPr id="3" name="Objet 2" hidden="1">
                        <a:extLst>
                          <a:ext uri="{FF2B5EF4-FFF2-40B4-BE49-F238E27FC236}">
                            <a16:creationId xmlns:a16="http://schemas.microsoft.com/office/drawing/2014/main" id="{2564D02F-BA69-4833-A861-9D8D1BD505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37">
            <a:extLst>
              <a:ext uri="{FF2B5EF4-FFF2-40B4-BE49-F238E27FC236}">
                <a16:creationId xmlns:a16="http://schemas.microsoft.com/office/drawing/2014/main" id="{34A19F22-CC38-CB99-CE21-3826A988C921}"/>
              </a:ext>
            </a:extLst>
          </p:cNvPr>
          <p:cNvSpPr txBox="1">
            <a:spLocks/>
          </p:cNvSpPr>
          <p:nvPr/>
        </p:nvSpPr>
        <p:spPr>
          <a:xfrm>
            <a:off x="555125" y="531528"/>
            <a:ext cx="9641713" cy="335476"/>
          </a:xfrm>
          <a:prstGeom prst="rect">
            <a:avLst/>
          </a:prstGeom>
        </p:spPr>
        <p:txBody>
          <a:bodyPr vert="horz" lIns="0" tIns="0" rIns="0" bIns="0" rtlCol="0" anchor="b" anchorCtr="0">
            <a:spAutoFit/>
          </a:bodyPr>
          <a:lstStyle>
            <a:lvl1pPr algn="l" defTabSz="914400" rtl="0" eaLnBrk="1" latinLnBrk="0" hangingPunct="1">
              <a:lnSpc>
                <a:spcPct val="90000"/>
              </a:lnSpc>
              <a:spcBef>
                <a:spcPct val="0"/>
              </a:spcBef>
              <a:buNone/>
              <a:defRPr sz="2400" b="1" kern="1200">
                <a:solidFill>
                  <a:schemeClr val="tx2"/>
                </a:solidFill>
                <a:latin typeface="+mn-lt"/>
                <a:ea typeface="+mj-ea"/>
                <a:cs typeface="+mj-cs"/>
              </a:defRPr>
            </a:lvl1pPr>
          </a:lstStyle>
          <a:p>
            <a:r>
              <a:rPr lang="en-US"/>
              <a:t>How AI help Rexel business?</a:t>
            </a:r>
          </a:p>
        </p:txBody>
      </p:sp>
      <p:pic>
        <p:nvPicPr>
          <p:cNvPr id="8" name="Image 1">
            <a:extLst>
              <a:ext uri="{FF2B5EF4-FFF2-40B4-BE49-F238E27FC236}">
                <a16:creationId xmlns:a16="http://schemas.microsoft.com/office/drawing/2014/main" id="{07D9D6DD-6F78-8FA5-AFEC-9C577FB27CAF}"/>
              </a:ext>
            </a:extLst>
          </p:cNvPr>
          <p:cNvPicPr>
            <a:picLocks noChangeAspect="1"/>
          </p:cNvPicPr>
          <p:nvPr/>
        </p:nvPicPr>
        <p:blipFill>
          <a:blip r:embed="rId6"/>
          <a:stretch>
            <a:fillRect/>
          </a:stretch>
        </p:blipFill>
        <p:spPr>
          <a:xfrm>
            <a:off x="1409519" y="1324072"/>
            <a:ext cx="9641714" cy="5285172"/>
          </a:xfrm>
          <a:prstGeom prst="rect">
            <a:avLst/>
          </a:prstGeom>
        </p:spPr>
      </p:pic>
      <p:sp>
        <p:nvSpPr>
          <p:cNvPr id="9" name="Rectangle 8">
            <a:extLst>
              <a:ext uri="{FF2B5EF4-FFF2-40B4-BE49-F238E27FC236}">
                <a16:creationId xmlns:a16="http://schemas.microsoft.com/office/drawing/2014/main" id="{31933C78-2E13-1872-EE29-771F31479D8E}"/>
              </a:ext>
            </a:extLst>
          </p:cNvPr>
          <p:cNvSpPr/>
          <p:nvPr/>
        </p:nvSpPr>
        <p:spPr>
          <a:xfrm>
            <a:off x="1342665" y="4038386"/>
            <a:ext cx="2399671" cy="2396032"/>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sp>
        <p:nvSpPr>
          <p:cNvPr id="10" name="Text Placeholder 9">
            <a:extLst>
              <a:ext uri="{FF2B5EF4-FFF2-40B4-BE49-F238E27FC236}">
                <a16:creationId xmlns:a16="http://schemas.microsoft.com/office/drawing/2014/main" id="{4454278E-EE9C-A9C9-764C-84C5BC49ADA0}"/>
              </a:ext>
            </a:extLst>
          </p:cNvPr>
          <p:cNvSpPr txBox="1">
            <a:spLocks/>
          </p:cNvSpPr>
          <p:nvPr/>
        </p:nvSpPr>
        <p:spPr>
          <a:xfrm>
            <a:off x="555125" y="1046104"/>
            <a:ext cx="10926199" cy="28643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lang="en-US" sz="1400" kern="1200" dirty="0">
                <a:solidFill>
                  <a:schemeClr val="accent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lumOff val="25000"/>
                  </a:schemeClr>
                </a:solidFill>
                <a:latin typeface="+mj-lt"/>
                <a:ea typeface="+mn-ea"/>
                <a:cs typeface="+mn-cs"/>
              </a:defRPr>
            </a:lvl2pPr>
            <a:lvl3pPr marL="1143000" indent="-228600" algn="l" defTabSz="914400" rtl="0" eaLnBrk="1" latinLnBrk="0" hangingPunct="1">
              <a:lnSpc>
                <a:spcPct val="90000"/>
              </a:lnSpc>
              <a:spcBef>
                <a:spcPts val="3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600200" indent="-228600" algn="l" defTabSz="914400" rtl="0" eaLnBrk="1" latinLnBrk="0" hangingPunct="1">
              <a:lnSpc>
                <a:spcPct val="90000"/>
              </a:lnSpc>
              <a:spcBef>
                <a:spcPts val="3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2057400" indent="-228600" algn="l" defTabSz="914400" rtl="0" eaLnBrk="1" latinLnBrk="0" hangingPunct="1">
              <a:lnSpc>
                <a:spcPct val="90000"/>
              </a:lnSpc>
              <a:spcBef>
                <a:spcPts val="3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C4D8E"/>
                </a:solidFill>
                <a:effectLst/>
                <a:uLnTx/>
                <a:uFillTx/>
                <a:latin typeface="Poppins"/>
                <a:ea typeface="+mn-ea"/>
                <a:cs typeface="+mn-cs"/>
              </a:rPr>
              <a:t>We build Artificial Intelligence solutions to accelerate our transformation and are working with 11 countries</a:t>
            </a:r>
          </a:p>
        </p:txBody>
      </p:sp>
    </p:spTree>
    <p:extLst>
      <p:ext uri="{BB962C8B-B14F-4D97-AF65-F5344CB8AC3E}">
        <p14:creationId xmlns:p14="http://schemas.microsoft.com/office/powerpoint/2010/main" val="63121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lèche : courbe vers la gauche 38">
            <a:extLst>
              <a:ext uri="{FF2B5EF4-FFF2-40B4-BE49-F238E27FC236}">
                <a16:creationId xmlns:a16="http://schemas.microsoft.com/office/drawing/2014/main" id="{7AA9A47F-86CC-FA6F-2E54-6860B0725C1E}"/>
              </a:ext>
            </a:extLst>
          </p:cNvPr>
          <p:cNvSpPr/>
          <p:nvPr/>
        </p:nvSpPr>
        <p:spPr>
          <a:xfrm>
            <a:off x="9969298" y="2226244"/>
            <a:ext cx="882843" cy="2100366"/>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Espace réservé du texte 2">
            <a:extLst>
              <a:ext uri="{FF2B5EF4-FFF2-40B4-BE49-F238E27FC236}">
                <a16:creationId xmlns:a16="http://schemas.microsoft.com/office/drawing/2014/main" id="{7A47E24E-D5D6-6E96-8489-B8FFEE0E961C}"/>
              </a:ext>
            </a:extLst>
          </p:cNvPr>
          <p:cNvSpPr>
            <a:spLocks noGrp="1"/>
          </p:cNvSpPr>
          <p:nvPr>
            <p:ph type="body" sz="quarter" idx="10"/>
          </p:nvPr>
        </p:nvSpPr>
        <p:spPr>
          <a:xfrm>
            <a:off x="587375" y="1159671"/>
            <a:ext cx="11017250" cy="288925"/>
          </a:xfrm>
        </p:spPr>
        <p:txBody>
          <a:bodyPr vert="horz" lIns="0" tIns="0" rIns="0" bIns="0" rtlCol="0" anchor="t">
            <a:normAutofit/>
          </a:bodyPr>
          <a:lstStyle/>
          <a:p>
            <a:pPr marL="0" indent="0">
              <a:buNone/>
            </a:pPr>
            <a:r>
              <a:rPr lang="fr-FR" sz="1800" err="1"/>
              <a:t>Results</a:t>
            </a:r>
            <a:r>
              <a:rPr lang="fr-FR" sz="1800"/>
              <a:t> of the </a:t>
            </a:r>
            <a:r>
              <a:rPr lang="fr-FR" sz="1800" err="1"/>
              <a:t>query</a:t>
            </a:r>
            <a:r>
              <a:rPr lang="fr-FR" sz="1800"/>
              <a:t> « disjoncteur »</a:t>
            </a:r>
          </a:p>
        </p:txBody>
      </p:sp>
      <p:sp>
        <p:nvSpPr>
          <p:cNvPr id="10" name="Titre 1">
            <a:extLst>
              <a:ext uri="{FF2B5EF4-FFF2-40B4-BE49-F238E27FC236}">
                <a16:creationId xmlns:a16="http://schemas.microsoft.com/office/drawing/2014/main" id="{544926AC-8322-11C5-0656-4F06BF54CFBC}"/>
              </a:ext>
            </a:extLst>
          </p:cNvPr>
          <p:cNvSpPr>
            <a:spLocks noGrp="1"/>
          </p:cNvSpPr>
          <p:nvPr>
            <p:ph type="title"/>
          </p:nvPr>
        </p:nvSpPr>
        <p:spPr>
          <a:xfrm>
            <a:off x="587375" y="548909"/>
            <a:ext cx="9641713" cy="335476"/>
          </a:xfrm>
        </p:spPr>
        <p:txBody>
          <a:bodyPr/>
          <a:lstStyle/>
          <a:p>
            <a:r>
              <a:rPr lang="fr-FR" err="1">
                <a:solidFill>
                  <a:schemeClr val="accent1"/>
                </a:solidFill>
              </a:rPr>
              <a:t>Personalized</a:t>
            </a:r>
            <a:r>
              <a:rPr lang="fr-FR">
                <a:solidFill>
                  <a:schemeClr val="accent1"/>
                </a:solidFill>
              </a:rPr>
              <a:t> </a:t>
            </a:r>
            <a:r>
              <a:rPr lang="fr-FR" err="1">
                <a:solidFill>
                  <a:schemeClr val="accent1"/>
                </a:solidFill>
              </a:rPr>
              <a:t>Search</a:t>
            </a:r>
            <a:r>
              <a:rPr lang="fr-FR">
                <a:solidFill>
                  <a:schemeClr val="accent1"/>
                </a:solidFill>
              </a:rPr>
              <a:t> | </a:t>
            </a:r>
            <a:r>
              <a:rPr kumimoji="0" lang="fr-FR" sz="2400" i="0" u="none" strike="noStrike" kern="1200" cap="none" spc="0" normalizeH="0" baseline="0" noProof="0">
                <a:ln>
                  <a:noFill/>
                </a:ln>
                <a:effectLst/>
                <a:uLnTx/>
                <a:uFillTx/>
                <a:ea typeface="+mj-ea"/>
                <a:cs typeface="+mj-cs"/>
              </a:rPr>
              <a:t>How </a:t>
            </a:r>
            <a:r>
              <a:rPr kumimoji="0" lang="fr-FR" sz="2400" i="0" u="none" strike="noStrike" kern="1200" cap="none" spc="0" normalizeH="0" baseline="0" noProof="0" err="1">
                <a:ln>
                  <a:noFill/>
                </a:ln>
                <a:effectLst/>
                <a:uLnTx/>
                <a:uFillTx/>
                <a:ea typeface="+mj-ea"/>
                <a:cs typeface="+mj-cs"/>
              </a:rPr>
              <a:t>search</a:t>
            </a:r>
            <a:r>
              <a:rPr kumimoji="0" lang="fr-FR" sz="2400" i="0" u="none" strike="noStrike" kern="1200" cap="none" spc="0" normalizeH="0" baseline="0" noProof="0">
                <a:ln>
                  <a:noFill/>
                </a:ln>
                <a:effectLst/>
                <a:uLnTx/>
                <a:uFillTx/>
                <a:ea typeface="+mj-ea"/>
                <a:cs typeface="+mj-cs"/>
              </a:rPr>
              <a:t> </a:t>
            </a:r>
            <a:r>
              <a:rPr kumimoji="0" lang="fr-FR" sz="2400" i="0" u="none" strike="noStrike" kern="1200" cap="none" spc="0" normalizeH="0" baseline="0" noProof="0" err="1">
                <a:ln>
                  <a:noFill/>
                </a:ln>
                <a:effectLst/>
                <a:uLnTx/>
                <a:uFillTx/>
                <a:ea typeface="+mj-ea"/>
                <a:cs typeface="+mj-cs"/>
              </a:rPr>
              <a:t>is</a:t>
            </a:r>
            <a:r>
              <a:rPr kumimoji="0" lang="fr-FR" sz="2400" i="0" u="none" strike="noStrike" kern="1200" cap="none" spc="0" normalizeH="0" baseline="0" noProof="0">
                <a:ln>
                  <a:noFill/>
                </a:ln>
                <a:effectLst/>
                <a:uLnTx/>
                <a:uFillTx/>
                <a:ea typeface="+mj-ea"/>
                <a:cs typeface="+mj-cs"/>
              </a:rPr>
              <a:t> </a:t>
            </a:r>
            <a:r>
              <a:rPr kumimoji="0" lang="fr-FR" sz="2400" i="0" u="none" strike="noStrike" kern="1200" cap="none" spc="0" normalizeH="0" baseline="0" noProof="0" err="1">
                <a:ln>
                  <a:noFill/>
                </a:ln>
                <a:effectLst/>
                <a:uLnTx/>
                <a:uFillTx/>
                <a:ea typeface="+mj-ea"/>
                <a:cs typeface="+mj-cs"/>
              </a:rPr>
              <a:t>working</a:t>
            </a:r>
            <a:r>
              <a:rPr kumimoji="0" lang="fr-FR" sz="2400" i="0" u="none" strike="noStrike" kern="1200" cap="none" spc="0" normalizeH="0" baseline="0" noProof="0">
                <a:ln>
                  <a:noFill/>
                </a:ln>
                <a:effectLst/>
                <a:uLnTx/>
                <a:uFillTx/>
                <a:ea typeface="+mj-ea"/>
                <a:cs typeface="+mj-cs"/>
              </a:rPr>
              <a:t> ?</a:t>
            </a:r>
            <a:endParaRPr lang="fr-FR"/>
          </a:p>
        </p:txBody>
      </p:sp>
      <p:grpSp>
        <p:nvGrpSpPr>
          <p:cNvPr id="33" name="Groupe 32">
            <a:extLst>
              <a:ext uri="{FF2B5EF4-FFF2-40B4-BE49-F238E27FC236}">
                <a16:creationId xmlns:a16="http://schemas.microsoft.com/office/drawing/2014/main" id="{52D4B25F-BABB-F854-092B-D174929D6F36}"/>
              </a:ext>
            </a:extLst>
          </p:cNvPr>
          <p:cNvGrpSpPr/>
          <p:nvPr/>
        </p:nvGrpSpPr>
        <p:grpSpPr>
          <a:xfrm>
            <a:off x="2060068" y="1557404"/>
            <a:ext cx="7808825" cy="913951"/>
            <a:chOff x="1855474" y="1678690"/>
            <a:chExt cx="7808825" cy="913951"/>
          </a:xfrm>
        </p:grpSpPr>
        <p:pic>
          <p:nvPicPr>
            <p:cNvPr id="21" name="Image 20">
              <a:extLst>
                <a:ext uri="{FF2B5EF4-FFF2-40B4-BE49-F238E27FC236}">
                  <a16:creationId xmlns:a16="http://schemas.microsoft.com/office/drawing/2014/main" id="{B74A7A8A-0883-4A7F-8E28-5C969CC92D25}"/>
                </a:ext>
              </a:extLst>
            </p:cNvPr>
            <p:cNvPicPr>
              <a:picLocks noChangeAspect="1"/>
            </p:cNvPicPr>
            <p:nvPr/>
          </p:nvPicPr>
          <p:blipFill>
            <a:blip r:embed="rId2"/>
            <a:stretch>
              <a:fillRect/>
            </a:stretch>
          </p:blipFill>
          <p:spPr>
            <a:xfrm>
              <a:off x="1855474" y="1719286"/>
              <a:ext cx="7808825" cy="873355"/>
            </a:xfrm>
            <a:prstGeom prst="rect">
              <a:avLst/>
            </a:prstGeom>
            <a:effectLst>
              <a:outerShdw blurRad="50800" dist="38100" dir="2700000" algn="tl" rotWithShape="0">
                <a:prstClr val="black">
                  <a:alpha val="40000"/>
                </a:prstClr>
              </a:outerShdw>
            </a:effectLst>
          </p:spPr>
        </p:pic>
        <p:sp>
          <p:nvSpPr>
            <p:cNvPr id="23" name="Rectangle 22">
              <a:extLst>
                <a:ext uri="{FF2B5EF4-FFF2-40B4-BE49-F238E27FC236}">
                  <a16:creationId xmlns:a16="http://schemas.microsoft.com/office/drawing/2014/main" id="{6B24C706-7A28-1774-C15D-F45AAB8F83C1}"/>
                </a:ext>
              </a:extLst>
            </p:cNvPr>
            <p:cNvSpPr/>
            <p:nvPr/>
          </p:nvSpPr>
          <p:spPr>
            <a:xfrm>
              <a:off x="3014505" y="1949380"/>
              <a:ext cx="3818374" cy="353397"/>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sp>
          <p:nvSpPr>
            <p:cNvPr id="24" name="ZoneTexte 23">
              <a:extLst>
                <a:ext uri="{FF2B5EF4-FFF2-40B4-BE49-F238E27FC236}">
                  <a16:creationId xmlns:a16="http://schemas.microsoft.com/office/drawing/2014/main" id="{877BB24B-7E93-4CE3-FEA9-65E6A05FB9C6}"/>
                </a:ext>
              </a:extLst>
            </p:cNvPr>
            <p:cNvSpPr txBox="1"/>
            <p:nvPr/>
          </p:nvSpPr>
          <p:spPr>
            <a:xfrm>
              <a:off x="3907700" y="1678690"/>
              <a:ext cx="3030964"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B536"/>
                  </a:solidFill>
                  <a:effectLst/>
                  <a:uLnTx/>
                  <a:uFillTx/>
                  <a:latin typeface="Poppins"/>
                  <a:ea typeface="+mn-ea"/>
                  <a:cs typeface="+mn-cs"/>
                </a:rPr>
                <a:t>1. Query: Search Keyword</a:t>
              </a:r>
            </a:p>
          </p:txBody>
        </p:sp>
      </p:grpSp>
      <p:grpSp>
        <p:nvGrpSpPr>
          <p:cNvPr id="32" name="Groupe 31">
            <a:extLst>
              <a:ext uri="{FF2B5EF4-FFF2-40B4-BE49-F238E27FC236}">
                <a16:creationId xmlns:a16="http://schemas.microsoft.com/office/drawing/2014/main" id="{1C72957B-1B00-BD38-AB0D-CAA1FD0D1094}"/>
              </a:ext>
            </a:extLst>
          </p:cNvPr>
          <p:cNvGrpSpPr/>
          <p:nvPr/>
        </p:nvGrpSpPr>
        <p:grpSpPr>
          <a:xfrm>
            <a:off x="2060068" y="3385251"/>
            <a:ext cx="7889212" cy="3011219"/>
            <a:chOff x="1855473" y="3132558"/>
            <a:chExt cx="7889212" cy="3011219"/>
          </a:xfrm>
        </p:grpSpPr>
        <p:grpSp>
          <p:nvGrpSpPr>
            <p:cNvPr id="28" name="Groupe 27">
              <a:extLst>
                <a:ext uri="{FF2B5EF4-FFF2-40B4-BE49-F238E27FC236}">
                  <a16:creationId xmlns:a16="http://schemas.microsoft.com/office/drawing/2014/main" id="{3F24F2A0-BD51-1741-DB44-7842C114AFBC}"/>
                </a:ext>
              </a:extLst>
            </p:cNvPr>
            <p:cNvGrpSpPr/>
            <p:nvPr/>
          </p:nvGrpSpPr>
          <p:grpSpPr>
            <a:xfrm>
              <a:off x="1935861" y="3183486"/>
              <a:ext cx="7808824" cy="2960291"/>
              <a:chOff x="1935861" y="3183486"/>
              <a:chExt cx="7808824" cy="2960291"/>
            </a:xfrm>
          </p:grpSpPr>
          <p:pic>
            <p:nvPicPr>
              <p:cNvPr id="12" name="Image 11">
                <a:extLst>
                  <a:ext uri="{FF2B5EF4-FFF2-40B4-BE49-F238E27FC236}">
                    <a16:creationId xmlns:a16="http://schemas.microsoft.com/office/drawing/2014/main" id="{A37B5726-6E87-FBC1-A6CC-D1703321D87D}"/>
                  </a:ext>
                </a:extLst>
              </p:cNvPr>
              <p:cNvPicPr>
                <a:picLocks noChangeAspect="1"/>
              </p:cNvPicPr>
              <p:nvPr/>
            </p:nvPicPr>
            <p:blipFill>
              <a:blip r:embed="rId3"/>
              <a:stretch>
                <a:fillRect/>
              </a:stretch>
            </p:blipFill>
            <p:spPr>
              <a:xfrm>
                <a:off x="6088228" y="3429000"/>
                <a:ext cx="3656457" cy="2714777"/>
              </a:xfrm>
              <a:prstGeom prst="rect">
                <a:avLst/>
              </a:prstGeom>
              <a:effectLst/>
            </p:spPr>
          </p:pic>
          <p:pic>
            <p:nvPicPr>
              <p:cNvPr id="19" name="Image 18">
                <a:extLst>
                  <a:ext uri="{FF2B5EF4-FFF2-40B4-BE49-F238E27FC236}">
                    <a16:creationId xmlns:a16="http://schemas.microsoft.com/office/drawing/2014/main" id="{25082487-1C8A-1729-0E37-0B8B352B1A9E}"/>
                  </a:ext>
                </a:extLst>
              </p:cNvPr>
              <p:cNvPicPr>
                <a:picLocks noChangeAspect="1"/>
              </p:cNvPicPr>
              <p:nvPr/>
            </p:nvPicPr>
            <p:blipFill>
              <a:blip r:embed="rId4"/>
              <a:stretch>
                <a:fillRect/>
              </a:stretch>
            </p:blipFill>
            <p:spPr>
              <a:xfrm>
                <a:off x="1935861" y="3183486"/>
                <a:ext cx="4152367" cy="2960291"/>
              </a:xfrm>
              <a:prstGeom prst="rect">
                <a:avLst/>
              </a:prstGeom>
              <a:effectLst/>
            </p:spPr>
          </p:pic>
        </p:grpSp>
        <p:sp>
          <p:nvSpPr>
            <p:cNvPr id="25" name="ZoneTexte 24">
              <a:extLst>
                <a:ext uri="{FF2B5EF4-FFF2-40B4-BE49-F238E27FC236}">
                  <a16:creationId xmlns:a16="http://schemas.microsoft.com/office/drawing/2014/main" id="{E245C545-1973-117A-E10B-AE99D697E4EF}"/>
                </a:ext>
              </a:extLst>
            </p:cNvPr>
            <p:cNvSpPr txBox="1"/>
            <p:nvPr/>
          </p:nvSpPr>
          <p:spPr>
            <a:xfrm>
              <a:off x="6713721" y="3132558"/>
              <a:ext cx="3030964"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B536"/>
                  </a:solidFill>
                  <a:effectLst/>
                  <a:uLnTx/>
                  <a:uFillTx/>
                  <a:latin typeface="Poppins"/>
                  <a:ea typeface="+mn-ea"/>
                  <a:cs typeface="+mn-cs"/>
                </a:rPr>
                <a:t>2. Product List Page (PLP)</a:t>
              </a:r>
            </a:p>
          </p:txBody>
        </p:sp>
        <p:sp>
          <p:nvSpPr>
            <p:cNvPr id="26" name="Rectangle 25">
              <a:extLst>
                <a:ext uri="{FF2B5EF4-FFF2-40B4-BE49-F238E27FC236}">
                  <a16:creationId xmlns:a16="http://schemas.microsoft.com/office/drawing/2014/main" id="{D8DACA37-8FCB-EC84-3750-CB89D9F65C3A}"/>
                </a:ext>
              </a:extLst>
            </p:cNvPr>
            <p:cNvSpPr/>
            <p:nvPr/>
          </p:nvSpPr>
          <p:spPr>
            <a:xfrm>
              <a:off x="1855473" y="3422422"/>
              <a:ext cx="7808825" cy="2721355"/>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grpSp>
      <p:sp>
        <p:nvSpPr>
          <p:cNvPr id="29" name="ZoneTexte 28">
            <a:extLst>
              <a:ext uri="{FF2B5EF4-FFF2-40B4-BE49-F238E27FC236}">
                <a16:creationId xmlns:a16="http://schemas.microsoft.com/office/drawing/2014/main" id="{289D6943-DCD8-633D-6B71-441D6A0CC2DB}"/>
              </a:ext>
            </a:extLst>
          </p:cNvPr>
          <p:cNvSpPr txBox="1"/>
          <p:nvPr/>
        </p:nvSpPr>
        <p:spPr>
          <a:xfrm>
            <a:off x="7596554" y="6480851"/>
            <a:ext cx="4464818" cy="230832"/>
          </a:xfrm>
          <a:prstGeom prst="rect">
            <a:avLst/>
          </a:prstGeom>
          <a:noFill/>
        </p:spPr>
        <p:txBody>
          <a:bodyPr wrap="square" rtlCol="0">
            <a:spAutoFit/>
          </a:bodyPr>
          <a:lstStyle/>
          <a:p>
            <a:pPr algn="r"/>
            <a:r>
              <a:rPr lang="fr-FR" sz="900" b="1">
                <a:solidFill>
                  <a:schemeClr val="bg1">
                    <a:lumMod val="75000"/>
                  </a:schemeClr>
                </a:solidFill>
              </a:rPr>
              <a:t>2*: </a:t>
            </a:r>
            <a:r>
              <a:rPr lang="fr-FR" sz="900" err="1">
                <a:solidFill>
                  <a:schemeClr val="bg1">
                    <a:lumMod val="75000"/>
                  </a:schemeClr>
                </a:solidFill>
              </a:rPr>
              <a:t>Only</a:t>
            </a:r>
            <a:r>
              <a:rPr lang="fr-FR" sz="900">
                <a:solidFill>
                  <a:schemeClr val="bg1">
                    <a:lumMod val="75000"/>
                  </a:schemeClr>
                </a:solidFill>
              </a:rPr>
              <a:t> top 6 </a:t>
            </a:r>
            <a:r>
              <a:rPr lang="fr-FR" sz="900" err="1">
                <a:solidFill>
                  <a:schemeClr val="bg1">
                    <a:lumMod val="75000"/>
                  </a:schemeClr>
                </a:solidFill>
              </a:rPr>
              <a:t>products</a:t>
            </a:r>
            <a:r>
              <a:rPr lang="fr-FR" sz="900">
                <a:solidFill>
                  <a:schemeClr val="bg1">
                    <a:lumMod val="75000"/>
                  </a:schemeClr>
                </a:solidFill>
              </a:rPr>
              <a:t> are </a:t>
            </a:r>
            <a:r>
              <a:rPr lang="fr-FR" sz="900" err="1">
                <a:solidFill>
                  <a:schemeClr val="bg1">
                    <a:lumMod val="75000"/>
                  </a:schemeClr>
                </a:solidFill>
              </a:rPr>
              <a:t>shown</a:t>
            </a:r>
            <a:r>
              <a:rPr lang="fr-FR" sz="900">
                <a:solidFill>
                  <a:schemeClr val="bg1">
                    <a:lumMod val="75000"/>
                  </a:schemeClr>
                </a:solidFill>
              </a:rPr>
              <a:t> </a:t>
            </a:r>
            <a:r>
              <a:rPr lang="fr-FR" sz="900" err="1">
                <a:solidFill>
                  <a:schemeClr val="bg1">
                    <a:lumMod val="75000"/>
                  </a:schemeClr>
                </a:solidFill>
              </a:rPr>
              <a:t>here</a:t>
            </a:r>
            <a:r>
              <a:rPr lang="fr-FR" sz="900">
                <a:solidFill>
                  <a:schemeClr val="bg1">
                    <a:lumMod val="75000"/>
                  </a:schemeClr>
                </a:solidFill>
              </a:rPr>
              <a:t> </a:t>
            </a:r>
            <a:r>
              <a:rPr lang="fr-FR" sz="900" err="1">
                <a:solidFill>
                  <a:schemeClr val="bg1">
                    <a:lumMod val="75000"/>
                  </a:schemeClr>
                </a:solidFill>
              </a:rPr>
              <a:t>among</a:t>
            </a:r>
            <a:r>
              <a:rPr lang="fr-FR" sz="900">
                <a:solidFill>
                  <a:schemeClr val="bg1">
                    <a:lumMod val="75000"/>
                  </a:schemeClr>
                </a:solidFill>
              </a:rPr>
              <a:t> 24 of the first page</a:t>
            </a:r>
          </a:p>
        </p:txBody>
      </p:sp>
      <p:pic>
        <p:nvPicPr>
          <p:cNvPr id="34" name="Graphique 33" descr="Utilisateur contour">
            <a:extLst>
              <a:ext uri="{FF2B5EF4-FFF2-40B4-BE49-F238E27FC236}">
                <a16:creationId xmlns:a16="http://schemas.microsoft.com/office/drawing/2014/main" id="{9C6D2928-8848-0A74-33AF-412C2A64B4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2659" y="1776192"/>
            <a:ext cx="457200" cy="457200"/>
          </a:xfrm>
          <a:prstGeom prst="rect">
            <a:avLst/>
          </a:prstGeom>
        </p:spPr>
      </p:pic>
      <p:cxnSp>
        <p:nvCxnSpPr>
          <p:cNvPr id="35" name="Connecteur droit avec flèche 34">
            <a:extLst>
              <a:ext uri="{FF2B5EF4-FFF2-40B4-BE49-F238E27FC236}">
                <a16:creationId xmlns:a16="http://schemas.microsoft.com/office/drawing/2014/main" id="{4B0D754B-F876-0C3A-3E5B-B9CDD64FD6B0}"/>
              </a:ext>
            </a:extLst>
          </p:cNvPr>
          <p:cNvCxnSpPr>
            <a:cxnSpLocks/>
          </p:cNvCxnSpPr>
          <p:nvPr/>
        </p:nvCxnSpPr>
        <p:spPr>
          <a:xfrm>
            <a:off x="1467059" y="2020255"/>
            <a:ext cx="266899" cy="0"/>
          </a:xfrm>
          <a:prstGeom prst="straightConnector1">
            <a:avLst/>
          </a:prstGeom>
          <a:noFill/>
          <a:ln w="6350" cap="flat" cmpd="sng" algn="ctr">
            <a:solidFill>
              <a:srgbClr val="2C4D8E"/>
            </a:solidFill>
            <a:prstDash val="solid"/>
            <a:miter lim="800000"/>
            <a:tailEnd type="triangle"/>
          </a:ln>
          <a:effectLst/>
        </p:spPr>
      </p:cxnSp>
      <p:sp>
        <p:nvSpPr>
          <p:cNvPr id="36" name="Rectangle : coins arrondis 35">
            <a:extLst>
              <a:ext uri="{FF2B5EF4-FFF2-40B4-BE49-F238E27FC236}">
                <a16:creationId xmlns:a16="http://schemas.microsoft.com/office/drawing/2014/main" id="{77F6287F-BC8B-7747-705E-158941344F6F}"/>
              </a:ext>
            </a:extLst>
          </p:cNvPr>
          <p:cNvSpPr/>
          <p:nvPr/>
        </p:nvSpPr>
        <p:spPr>
          <a:xfrm>
            <a:off x="9969298" y="2642460"/>
            <a:ext cx="1894478" cy="960377"/>
          </a:xfrm>
          <a:prstGeom prst="roundRect">
            <a:avLst/>
          </a:prstGeom>
          <a:solidFill>
            <a:srgbClr val="FFFFFF"/>
          </a:solidFill>
          <a:ln w="9525" cap="flat" cmpd="sng" algn="ctr">
            <a:solidFill>
              <a:schemeClr val="accent1">
                <a:lumMod val="20000"/>
                <a:lumOff val="8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a:ln>
                  <a:noFill/>
                </a:ln>
                <a:solidFill>
                  <a:srgbClr val="2C4D8E"/>
                </a:solidFill>
                <a:effectLst/>
                <a:uLnTx/>
                <a:uFillTx/>
                <a:latin typeface="Century Gothic" panose="020F0302020204030204"/>
                <a:ea typeface="+mn-ea"/>
                <a:cs typeface="+mn-cs"/>
              </a:rPr>
              <a:t>🔍 </a:t>
            </a:r>
            <a:br>
              <a:rPr kumimoji="0" lang="fr-FR" sz="1800" b="1" i="0" u="none" strike="noStrike" kern="0" cap="none" spc="0" normalizeH="0" baseline="0" noProof="0">
                <a:ln>
                  <a:noFill/>
                </a:ln>
                <a:solidFill>
                  <a:srgbClr val="2C4D8E"/>
                </a:solidFill>
                <a:effectLst/>
                <a:uLnTx/>
                <a:uFillTx/>
                <a:latin typeface="Century Gothic" panose="020F0302020204030204"/>
                <a:ea typeface="+mn-ea"/>
                <a:cs typeface="+mn-cs"/>
              </a:rPr>
            </a:br>
            <a:r>
              <a:rPr kumimoji="0" lang="fr-FR" sz="1800" b="1" i="0" u="none" strike="noStrike" kern="0" cap="none" spc="0" normalizeH="0" baseline="0" noProof="0">
                <a:ln>
                  <a:noFill/>
                </a:ln>
                <a:solidFill>
                  <a:srgbClr val="2C4D8E"/>
                </a:solidFill>
                <a:effectLst/>
                <a:uLnTx/>
                <a:uFillTx/>
                <a:latin typeface="Century Gothic" panose="020F0302020204030204"/>
                <a:ea typeface="+mn-ea"/>
                <a:cs typeface="+mn-cs"/>
              </a:rPr>
              <a:t>Rexel </a:t>
            </a:r>
            <a:r>
              <a:rPr lang="fr-FR" b="1" kern="0">
                <a:solidFill>
                  <a:srgbClr val="2C4D8E"/>
                </a:solidFill>
                <a:latin typeface="Century Gothic" panose="020F0302020204030204"/>
              </a:rPr>
              <a:t>S</a:t>
            </a:r>
            <a:r>
              <a:rPr kumimoji="0" lang="fr-FR" sz="1800" b="1" i="0" u="none" strike="noStrike" kern="0" cap="none" spc="0" normalizeH="0" baseline="0" noProof="0" err="1">
                <a:ln>
                  <a:noFill/>
                </a:ln>
                <a:solidFill>
                  <a:srgbClr val="2C4D8E"/>
                </a:solidFill>
                <a:effectLst/>
                <a:uLnTx/>
                <a:uFillTx/>
                <a:latin typeface="Century Gothic" panose="020F0302020204030204"/>
                <a:ea typeface="+mn-ea"/>
                <a:cs typeface="+mn-cs"/>
              </a:rPr>
              <a:t>earch</a:t>
            </a:r>
            <a:r>
              <a:rPr kumimoji="0" lang="fr-FR" sz="1800" b="1" i="0" u="none" strike="noStrike" kern="0" cap="none" spc="0" normalizeH="0" baseline="0" noProof="0">
                <a:ln>
                  <a:noFill/>
                </a:ln>
                <a:solidFill>
                  <a:srgbClr val="2C4D8E"/>
                </a:solidFill>
                <a:effectLst/>
                <a:uLnTx/>
                <a:uFillTx/>
                <a:latin typeface="Century Gothic" panose="020F0302020204030204"/>
                <a:ea typeface="+mn-ea"/>
                <a:cs typeface="+mn-cs"/>
              </a:rPr>
              <a:t> Engine (SOLR)</a:t>
            </a:r>
          </a:p>
        </p:txBody>
      </p:sp>
    </p:spTree>
    <p:extLst>
      <p:ext uri="{BB962C8B-B14F-4D97-AF65-F5344CB8AC3E}">
        <p14:creationId xmlns:p14="http://schemas.microsoft.com/office/powerpoint/2010/main" val="28912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2">
            <a:extLst>
              <a:ext uri="{FF2B5EF4-FFF2-40B4-BE49-F238E27FC236}">
                <a16:creationId xmlns:a16="http://schemas.microsoft.com/office/drawing/2014/main" id="{7A47E24E-D5D6-6E96-8489-B8FFEE0E961C}"/>
              </a:ext>
            </a:extLst>
          </p:cNvPr>
          <p:cNvSpPr>
            <a:spLocks noGrp="1"/>
          </p:cNvSpPr>
          <p:nvPr>
            <p:ph type="body" sz="quarter" idx="10"/>
          </p:nvPr>
        </p:nvSpPr>
        <p:spPr>
          <a:xfrm>
            <a:off x="587375" y="1159671"/>
            <a:ext cx="11017250" cy="288925"/>
          </a:xfrm>
        </p:spPr>
        <p:txBody>
          <a:bodyPr vert="horz" lIns="0" tIns="0" rIns="0" bIns="0" rtlCol="0" anchor="t">
            <a:normAutofit/>
          </a:bodyPr>
          <a:lstStyle/>
          <a:p>
            <a:pPr marL="0" indent="0">
              <a:buNone/>
            </a:pPr>
            <a:r>
              <a:rPr lang="fr-FR" sz="1800" err="1"/>
              <a:t>Results</a:t>
            </a:r>
            <a:r>
              <a:rPr lang="fr-FR" sz="1800"/>
              <a:t> of the </a:t>
            </a:r>
            <a:r>
              <a:rPr lang="fr-FR" sz="1800" err="1"/>
              <a:t>query</a:t>
            </a:r>
            <a:r>
              <a:rPr lang="fr-FR" sz="1800"/>
              <a:t> « Radiateur rouge »</a:t>
            </a:r>
          </a:p>
        </p:txBody>
      </p:sp>
      <p:sp>
        <p:nvSpPr>
          <p:cNvPr id="10" name="Titre 1">
            <a:extLst>
              <a:ext uri="{FF2B5EF4-FFF2-40B4-BE49-F238E27FC236}">
                <a16:creationId xmlns:a16="http://schemas.microsoft.com/office/drawing/2014/main" id="{544926AC-8322-11C5-0656-4F06BF54CFBC}"/>
              </a:ext>
            </a:extLst>
          </p:cNvPr>
          <p:cNvSpPr>
            <a:spLocks noGrp="1"/>
          </p:cNvSpPr>
          <p:nvPr>
            <p:ph type="title"/>
          </p:nvPr>
        </p:nvSpPr>
        <p:spPr>
          <a:xfrm>
            <a:off x="587375" y="548909"/>
            <a:ext cx="10814050" cy="335476"/>
          </a:xfrm>
        </p:spPr>
        <p:txBody>
          <a:bodyPr/>
          <a:lstStyle/>
          <a:p>
            <a:r>
              <a:rPr lang="fr-FR" err="1">
                <a:solidFill>
                  <a:schemeClr val="accent1"/>
                </a:solidFill>
              </a:rPr>
              <a:t>Personalized</a:t>
            </a:r>
            <a:r>
              <a:rPr lang="fr-FR">
                <a:solidFill>
                  <a:schemeClr val="accent1"/>
                </a:solidFill>
              </a:rPr>
              <a:t> </a:t>
            </a:r>
            <a:r>
              <a:rPr lang="fr-FR" err="1">
                <a:solidFill>
                  <a:schemeClr val="accent1"/>
                </a:solidFill>
              </a:rPr>
              <a:t>Search</a:t>
            </a:r>
            <a:r>
              <a:rPr lang="fr-FR">
                <a:solidFill>
                  <a:schemeClr val="accent1"/>
                </a:solidFill>
              </a:rPr>
              <a:t> | </a:t>
            </a:r>
            <a:r>
              <a:rPr lang="fr-FR"/>
              <a:t>Cases </a:t>
            </a:r>
            <a:r>
              <a:rPr lang="fr-FR" err="1"/>
              <a:t>where</a:t>
            </a:r>
            <a:r>
              <a:rPr lang="fr-FR"/>
              <a:t> re-</a:t>
            </a:r>
            <a:r>
              <a:rPr lang="fr-FR" err="1"/>
              <a:t>ranking</a:t>
            </a:r>
            <a:r>
              <a:rPr lang="fr-FR"/>
              <a:t> </a:t>
            </a:r>
            <a:r>
              <a:rPr lang="fr-FR" err="1"/>
              <a:t>might</a:t>
            </a:r>
            <a:r>
              <a:rPr lang="fr-FR"/>
              <a:t> </a:t>
            </a:r>
            <a:r>
              <a:rPr lang="fr-FR" err="1"/>
              <a:t>be</a:t>
            </a:r>
            <a:r>
              <a:rPr lang="fr-FR"/>
              <a:t> </a:t>
            </a:r>
            <a:r>
              <a:rPr lang="fr-FR" err="1"/>
              <a:t>helpful</a:t>
            </a:r>
            <a:endParaRPr lang="fr-FR"/>
          </a:p>
        </p:txBody>
      </p:sp>
      <p:sp>
        <p:nvSpPr>
          <p:cNvPr id="14" name="ZoneTexte 13">
            <a:extLst>
              <a:ext uri="{FF2B5EF4-FFF2-40B4-BE49-F238E27FC236}">
                <a16:creationId xmlns:a16="http://schemas.microsoft.com/office/drawing/2014/main" id="{55B59CF2-2317-A390-3C54-798FF6601D9B}"/>
              </a:ext>
            </a:extLst>
          </p:cNvPr>
          <p:cNvSpPr txBox="1"/>
          <p:nvPr/>
        </p:nvSpPr>
        <p:spPr>
          <a:xfrm>
            <a:off x="1305758" y="5985598"/>
            <a:ext cx="9899685" cy="646986"/>
          </a:xfrm>
          <a:prstGeom prst="roundRect">
            <a:avLst/>
          </a:prstGeom>
          <a:solidFill>
            <a:schemeClr val="bg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a:solidFill>
                  <a:srgbClr val="000000"/>
                </a:solidFill>
                <a:latin typeface="Poppins"/>
              </a:rPr>
              <a:t>💡 </a:t>
            </a:r>
            <a:r>
              <a:rPr lang="fr-FR" sz="1200" b="1">
                <a:solidFill>
                  <a:srgbClr val="000000"/>
                </a:solidFill>
                <a:latin typeface="Poppins"/>
              </a:rPr>
              <a:t>The first 23 </a:t>
            </a:r>
            <a:r>
              <a:rPr lang="fr-FR" sz="1200" b="1" err="1">
                <a:solidFill>
                  <a:srgbClr val="000000"/>
                </a:solidFill>
                <a:latin typeface="Poppins"/>
              </a:rPr>
              <a:t>shown</a:t>
            </a:r>
            <a:r>
              <a:rPr lang="fr-FR" sz="1200" b="1">
                <a:solidFill>
                  <a:srgbClr val="000000"/>
                </a:solidFill>
                <a:latin typeface="Poppins"/>
              </a:rPr>
              <a:t> </a:t>
            </a:r>
            <a:r>
              <a:rPr lang="fr-FR" sz="1200" b="1" err="1">
                <a:solidFill>
                  <a:srgbClr val="000000"/>
                </a:solidFill>
                <a:latin typeface="Poppins"/>
              </a:rPr>
              <a:t>products</a:t>
            </a:r>
            <a:r>
              <a:rPr lang="fr-FR" sz="1200" b="1">
                <a:solidFill>
                  <a:srgbClr val="000000"/>
                </a:solidFill>
                <a:latin typeface="Poppins"/>
              </a:rPr>
              <a:t> </a:t>
            </a:r>
            <a:r>
              <a:rPr lang="fr-FR" sz="1200" b="1" err="1">
                <a:solidFill>
                  <a:srgbClr val="000000"/>
                </a:solidFill>
                <a:latin typeface="Poppins"/>
              </a:rPr>
              <a:t>contain</a:t>
            </a:r>
            <a:r>
              <a:rPr lang="fr-FR" sz="1200" b="1">
                <a:solidFill>
                  <a:srgbClr val="000000"/>
                </a:solidFill>
                <a:latin typeface="Poppins"/>
              </a:rPr>
              <a:t> </a:t>
            </a:r>
            <a:r>
              <a:rPr lang="fr-FR" sz="1200" b="1" err="1">
                <a:solidFill>
                  <a:srgbClr val="000000"/>
                </a:solidFill>
                <a:latin typeface="Poppins"/>
              </a:rPr>
              <a:t>only</a:t>
            </a:r>
            <a:r>
              <a:rPr lang="fr-FR" sz="1200" b="1">
                <a:solidFill>
                  <a:srgbClr val="000000"/>
                </a:solidFill>
                <a:latin typeface="Poppins"/>
              </a:rPr>
              <a:t> </a:t>
            </a:r>
            <a:r>
              <a:rPr lang="fr-FR" sz="1200" b="1" err="1">
                <a:solidFill>
                  <a:srgbClr val="000000"/>
                </a:solidFill>
                <a:latin typeface="Poppins"/>
              </a:rPr>
              <a:t>red</a:t>
            </a:r>
            <a:r>
              <a:rPr lang="fr-FR" sz="1200" b="1">
                <a:solidFill>
                  <a:srgbClr val="000000"/>
                </a:solidFill>
                <a:latin typeface="Poppins"/>
              </a:rPr>
              <a:t> </a:t>
            </a:r>
            <a:r>
              <a:rPr lang="fr-FR" sz="1200" b="1" err="1">
                <a:solidFill>
                  <a:srgbClr val="000000"/>
                </a:solidFill>
                <a:latin typeface="Poppins"/>
              </a:rPr>
              <a:t>objects</a:t>
            </a:r>
            <a:r>
              <a:rPr lang="fr-FR" sz="1200" b="1">
                <a:solidFill>
                  <a:srgbClr val="000000"/>
                </a:solidFill>
                <a:latin typeface="Poppins"/>
              </a:rPr>
              <a:t> </a:t>
            </a:r>
            <a:r>
              <a:rPr lang="fr-FR" sz="1200">
                <a:solidFill>
                  <a:srgbClr val="000000"/>
                </a:solidFill>
                <a:latin typeface="Poppins"/>
              </a:rPr>
              <a:t>and </a:t>
            </a:r>
            <a:r>
              <a:rPr lang="fr-FR" sz="1200" b="1" err="1">
                <a:solidFill>
                  <a:srgbClr val="000000"/>
                </a:solidFill>
                <a:latin typeface="Poppins"/>
              </a:rPr>
              <a:t>only</a:t>
            </a:r>
            <a:r>
              <a:rPr lang="fr-FR" sz="1200" b="1">
                <a:solidFill>
                  <a:srgbClr val="000000"/>
                </a:solidFill>
                <a:latin typeface="Poppins"/>
              </a:rPr>
              <a:t> the 24th </a:t>
            </a:r>
            <a:r>
              <a:rPr lang="fr-FR" sz="1200" b="1" err="1">
                <a:solidFill>
                  <a:srgbClr val="000000"/>
                </a:solidFill>
                <a:latin typeface="Poppins"/>
              </a:rPr>
              <a:t>is</a:t>
            </a:r>
            <a:r>
              <a:rPr lang="fr-FR" sz="1200" b="1">
                <a:solidFill>
                  <a:srgbClr val="000000"/>
                </a:solidFill>
                <a:latin typeface="Poppins"/>
              </a:rPr>
              <a:t> a « radiateur »</a:t>
            </a:r>
            <a:br>
              <a:rPr lang="fr-FR" sz="1200" b="1">
                <a:solidFill>
                  <a:srgbClr val="000000"/>
                </a:solidFill>
                <a:latin typeface="Poppins"/>
              </a:rPr>
            </a:br>
            <a:br>
              <a:rPr lang="fr-FR" sz="700">
                <a:solidFill>
                  <a:srgbClr val="000000"/>
                </a:solidFill>
                <a:latin typeface="Poppins"/>
              </a:rPr>
            </a:br>
            <a:r>
              <a:rPr lang="fr-FR" sz="1200">
                <a:solidFill>
                  <a:srgbClr val="000000"/>
                </a:solidFill>
                <a:latin typeface="Poppins"/>
              </a:rPr>
              <a:t>🚀By </a:t>
            </a:r>
            <a:r>
              <a:rPr lang="fr-FR" sz="1200" err="1">
                <a:solidFill>
                  <a:srgbClr val="000000"/>
                </a:solidFill>
                <a:latin typeface="Poppins"/>
              </a:rPr>
              <a:t>knowing</a:t>
            </a:r>
            <a:r>
              <a:rPr lang="fr-FR" sz="1200">
                <a:solidFill>
                  <a:srgbClr val="000000"/>
                </a:solidFill>
                <a:latin typeface="Poppins"/>
              </a:rPr>
              <a:t> that the last </a:t>
            </a:r>
            <a:r>
              <a:rPr lang="fr-FR" sz="1200" err="1">
                <a:solidFill>
                  <a:srgbClr val="000000"/>
                </a:solidFill>
                <a:latin typeface="Poppins"/>
              </a:rPr>
              <a:t>product</a:t>
            </a:r>
            <a:r>
              <a:rPr lang="fr-FR" sz="1200">
                <a:solidFill>
                  <a:srgbClr val="000000"/>
                </a:solidFill>
                <a:latin typeface="Poppins"/>
              </a:rPr>
              <a:t> </a:t>
            </a:r>
            <a:r>
              <a:rPr lang="fr-FR" sz="1200" b="1">
                <a:solidFill>
                  <a:srgbClr val="000000"/>
                </a:solidFill>
                <a:latin typeface="Poppins"/>
              </a:rPr>
              <a:t>was </a:t>
            </a:r>
            <a:r>
              <a:rPr lang="fr-FR" sz="1200" b="1" err="1">
                <a:solidFill>
                  <a:srgbClr val="000000"/>
                </a:solidFill>
                <a:latin typeface="Poppins"/>
              </a:rPr>
              <a:t>clicked</a:t>
            </a:r>
            <a:r>
              <a:rPr lang="fr-FR" sz="1200" b="1">
                <a:solidFill>
                  <a:srgbClr val="000000"/>
                </a:solidFill>
                <a:latin typeface="Poppins"/>
              </a:rPr>
              <a:t>/</a:t>
            </a:r>
            <a:r>
              <a:rPr lang="fr-FR" sz="1200" b="1" err="1">
                <a:solidFill>
                  <a:srgbClr val="000000"/>
                </a:solidFill>
                <a:latin typeface="Poppins"/>
              </a:rPr>
              <a:t>added</a:t>
            </a:r>
            <a:r>
              <a:rPr lang="fr-FR" sz="1200" b="1">
                <a:solidFill>
                  <a:srgbClr val="000000"/>
                </a:solidFill>
                <a:latin typeface="Poppins"/>
              </a:rPr>
              <a:t> to </a:t>
            </a:r>
            <a:r>
              <a:rPr lang="fr-FR" sz="1200" b="1" err="1">
                <a:solidFill>
                  <a:srgbClr val="000000"/>
                </a:solidFill>
                <a:latin typeface="Poppins"/>
              </a:rPr>
              <a:t>cart</a:t>
            </a:r>
            <a:r>
              <a:rPr lang="fr-FR" sz="1200">
                <a:solidFill>
                  <a:srgbClr val="000000"/>
                </a:solidFill>
                <a:latin typeface="Poppins"/>
              </a:rPr>
              <a:t>, a </a:t>
            </a:r>
            <a:r>
              <a:rPr lang="fr-FR" sz="1200" b="1" err="1">
                <a:solidFill>
                  <a:srgbClr val="000000"/>
                </a:solidFill>
                <a:latin typeface="Poppins"/>
              </a:rPr>
              <a:t>reranking</a:t>
            </a:r>
            <a:r>
              <a:rPr lang="fr-FR" sz="1200" b="1">
                <a:solidFill>
                  <a:srgbClr val="000000"/>
                </a:solidFill>
                <a:latin typeface="Poppins"/>
              </a:rPr>
              <a:t> </a:t>
            </a:r>
            <a:r>
              <a:rPr lang="fr-FR" sz="1200" b="1" err="1">
                <a:solidFill>
                  <a:srgbClr val="000000"/>
                </a:solidFill>
                <a:latin typeface="Poppins"/>
              </a:rPr>
              <a:t>might</a:t>
            </a:r>
            <a:r>
              <a:rPr lang="fr-FR" sz="1200" b="1">
                <a:solidFill>
                  <a:srgbClr val="000000"/>
                </a:solidFill>
                <a:latin typeface="Poppins"/>
              </a:rPr>
              <a:t> </a:t>
            </a:r>
            <a:r>
              <a:rPr lang="fr-FR" sz="1200" b="1" err="1">
                <a:solidFill>
                  <a:srgbClr val="000000"/>
                </a:solidFill>
                <a:latin typeface="Poppins"/>
              </a:rPr>
              <a:t>be</a:t>
            </a:r>
            <a:r>
              <a:rPr lang="fr-FR" sz="1200" b="1">
                <a:solidFill>
                  <a:srgbClr val="000000"/>
                </a:solidFill>
                <a:latin typeface="Poppins"/>
              </a:rPr>
              <a:t> </a:t>
            </a:r>
            <a:r>
              <a:rPr lang="fr-FR" sz="1200" b="1" err="1">
                <a:solidFill>
                  <a:srgbClr val="000000"/>
                </a:solidFill>
                <a:latin typeface="Poppins"/>
              </a:rPr>
              <a:t>done</a:t>
            </a:r>
            <a:r>
              <a:rPr lang="fr-FR" sz="1200" b="1">
                <a:solidFill>
                  <a:srgbClr val="000000"/>
                </a:solidFill>
                <a:latin typeface="Poppins"/>
              </a:rPr>
              <a:t> to place if at top of the </a:t>
            </a:r>
            <a:r>
              <a:rPr lang="fr-FR" sz="1200" b="1" err="1">
                <a:solidFill>
                  <a:srgbClr val="000000"/>
                </a:solidFill>
                <a:latin typeface="Poppins"/>
              </a:rPr>
              <a:t>list</a:t>
            </a:r>
            <a:r>
              <a:rPr lang="fr-FR" sz="1200" b="1">
                <a:solidFill>
                  <a:srgbClr val="000000"/>
                </a:solidFill>
                <a:latin typeface="Poppins"/>
              </a:rPr>
              <a:t> </a:t>
            </a:r>
          </a:p>
        </p:txBody>
      </p:sp>
      <p:pic>
        <p:nvPicPr>
          <p:cNvPr id="16" name="Image 15">
            <a:extLst>
              <a:ext uri="{FF2B5EF4-FFF2-40B4-BE49-F238E27FC236}">
                <a16:creationId xmlns:a16="http://schemas.microsoft.com/office/drawing/2014/main" id="{022F43EB-7957-DDB6-0DF1-24F4414AD19E}"/>
              </a:ext>
            </a:extLst>
          </p:cNvPr>
          <p:cNvPicPr>
            <a:picLocks noChangeAspect="1"/>
          </p:cNvPicPr>
          <p:nvPr/>
        </p:nvPicPr>
        <p:blipFill>
          <a:blip r:embed="rId2"/>
          <a:stretch>
            <a:fillRect/>
          </a:stretch>
        </p:blipFill>
        <p:spPr>
          <a:xfrm>
            <a:off x="6804546" y="3063830"/>
            <a:ext cx="4117454" cy="2690070"/>
          </a:xfrm>
          <a:prstGeom prst="rect">
            <a:avLst/>
          </a:prstGeom>
          <a:ln>
            <a:solidFill>
              <a:schemeClr val="bg1">
                <a:lumMod val="20000"/>
                <a:lumOff val="80000"/>
              </a:schemeClr>
            </a:solidFill>
          </a:ln>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A8885FB2-7943-D617-25F7-19B8980BAEED}"/>
              </a:ext>
            </a:extLst>
          </p:cNvPr>
          <p:cNvPicPr>
            <a:picLocks noChangeAspect="1"/>
          </p:cNvPicPr>
          <p:nvPr/>
        </p:nvPicPr>
        <p:blipFill>
          <a:blip r:embed="rId3"/>
          <a:stretch>
            <a:fillRect/>
          </a:stretch>
        </p:blipFill>
        <p:spPr>
          <a:xfrm>
            <a:off x="1589203" y="3094255"/>
            <a:ext cx="4117454" cy="2679757"/>
          </a:xfrm>
          <a:prstGeom prst="rect">
            <a:avLst/>
          </a:prstGeom>
          <a:ln>
            <a:solidFill>
              <a:schemeClr val="bg1">
                <a:lumMod val="20000"/>
                <a:lumOff val="80000"/>
              </a:schemeClr>
            </a:solidFill>
          </a:ln>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8490AA2E-18CB-9D80-FA0E-28C0B77F955E}"/>
              </a:ext>
            </a:extLst>
          </p:cNvPr>
          <p:cNvPicPr>
            <a:picLocks noChangeAspect="1"/>
          </p:cNvPicPr>
          <p:nvPr/>
        </p:nvPicPr>
        <p:blipFill>
          <a:blip r:embed="rId4"/>
          <a:stretch>
            <a:fillRect/>
          </a:stretch>
        </p:blipFill>
        <p:spPr>
          <a:xfrm>
            <a:off x="1589203" y="1618329"/>
            <a:ext cx="9332797" cy="965772"/>
          </a:xfrm>
          <a:prstGeom prst="rect">
            <a:avLst/>
          </a:prstGeom>
          <a:ln>
            <a:solidFill>
              <a:schemeClr val="bg1">
                <a:lumMod val="20000"/>
                <a:lumOff val="80000"/>
              </a:schemeClr>
            </a:solidFill>
          </a:ln>
          <a:effectLst>
            <a:outerShdw blurRad="50800" dist="38100" algn="l" rotWithShape="0">
              <a:prstClr val="black">
                <a:alpha val="40000"/>
              </a:prstClr>
            </a:outerShdw>
          </a:effectLst>
        </p:spPr>
      </p:pic>
      <p:sp>
        <p:nvSpPr>
          <p:cNvPr id="11" name="ZoneTexte 10">
            <a:extLst>
              <a:ext uri="{FF2B5EF4-FFF2-40B4-BE49-F238E27FC236}">
                <a16:creationId xmlns:a16="http://schemas.microsoft.com/office/drawing/2014/main" id="{48204280-97E9-8012-6517-DF284B8DCC9F}"/>
              </a:ext>
            </a:extLst>
          </p:cNvPr>
          <p:cNvSpPr txBox="1"/>
          <p:nvPr/>
        </p:nvSpPr>
        <p:spPr>
          <a:xfrm>
            <a:off x="1370518" y="2812808"/>
            <a:ext cx="4959927" cy="261610"/>
          </a:xfrm>
          <a:prstGeom prst="rect">
            <a:avLst/>
          </a:prstGeom>
          <a:noFill/>
        </p:spPr>
        <p:txBody>
          <a:bodyPr wrap="square" rtlCol="0">
            <a:spAutoFit/>
          </a:bodyPr>
          <a:lstStyle/>
          <a:p>
            <a:pPr algn="ctr"/>
            <a:r>
              <a:rPr lang="fr-FR" sz="1100" b="1">
                <a:solidFill>
                  <a:schemeClr val="tx1">
                    <a:lumMod val="65000"/>
                    <a:lumOff val="35000"/>
                  </a:schemeClr>
                </a:solidFill>
              </a:rPr>
              <a:t>Top 3 </a:t>
            </a:r>
            <a:r>
              <a:rPr lang="fr-FR" sz="1100" b="1" err="1">
                <a:solidFill>
                  <a:schemeClr val="tx1">
                    <a:lumMod val="65000"/>
                    <a:lumOff val="35000"/>
                  </a:schemeClr>
                </a:solidFill>
              </a:rPr>
              <a:t>shown</a:t>
            </a:r>
            <a:r>
              <a:rPr lang="fr-FR" sz="1100" b="1">
                <a:solidFill>
                  <a:schemeClr val="tx1">
                    <a:lumMod val="65000"/>
                    <a:lumOff val="35000"/>
                  </a:schemeClr>
                </a:solidFill>
              </a:rPr>
              <a:t> </a:t>
            </a:r>
            <a:r>
              <a:rPr lang="fr-FR" sz="1100" b="1" err="1">
                <a:solidFill>
                  <a:schemeClr val="tx1">
                    <a:lumMod val="65000"/>
                    <a:lumOff val="35000"/>
                  </a:schemeClr>
                </a:solidFill>
              </a:rPr>
              <a:t>products</a:t>
            </a:r>
            <a:r>
              <a:rPr lang="fr-FR" sz="1100" b="1">
                <a:solidFill>
                  <a:schemeClr val="tx1">
                    <a:lumMod val="65000"/>
                    <a:lumOff val="35000"/>
                  </a:schemeClr>
                </a:solidFill>
              </a:rPr>
              <a:t> at the page 1</a:t>
            </a:r>
            <a:endParaRPr lang="fr-FR" sz="1100" b="1" i="1">
              <a:solidFill>
                <a:schemeClr val="tx1">
                  <a:lumMod val="65000"/>
                  <a:lumOff val="35000"/>
                </a:schemeClr>
              </a:solidFill>
            </a:endParaRPr>
          </a:p>
        </p:txBody>
      </p:sp>
      <p:sp>
        <p:nvSpPr>
          <p:cNvPr id="13" name="ZoneTexte 12">
            <a:extLst>
              <a:ext uri="{FF2B5EF4-FFF2-40B4-BE49-F238E27FC236}">
                <a16:creationId xmlns:a16="http://schemas.microsoft.com/office/drawing/2014/main" id="{5F712936-2391-0E29-F450-1DACA9555DE8}"/>
              </a:ext>
            </a:extLst>
          </p:cNvPr>
          <p:cNvSpPr txBox="1"/>
          <p:nvPr/>
        </p:nvSpPr>
        <p:spPr>
          <a:xfrm>
            <a:off x="6441498" y="2802220"/>
            <a:ext cx="4959927" cy="261610"/>
          </a:xfrm>
          <a:prstGeom prst="rect">
            <a:avLst/>
          </a:prstGeom>
          <a:noFill/>
        </p:spPr>
        <p:txBody>
          <a:bodyPr wrap="square" rtlCol="0">
            <a:spAutoFit/>
          </a:bodyPr>
          <a:lstStyle/>
          <a:p>
            <a:pPr algn="ctr"/>
            <a:r>
              <a:rPr lang="fr-FR" sz="1100" b="1">
                <a:solidFill>
                  <a:schemeClr val="tx1">
                    <a:lumMod val="65000"/>
                    <a:lumOff val="35000"/>
                  </a:schemeClr>
                </a:solidFill>
              </a:rPr>
              <a:t>Bottom 3 </a:t>
            </a:r>
            <a:r>
              <a:rPr lang="fr-FR" sz="1100" b="1" err="1">
                <a:solidFill>
                  <a:schemeClr val="tx1">
                    <a:lumMod val="65000"/>
                    <a:lumOff val="35000"/>
                  </a:schemeClr>
                </a:solidFill>
              </a:rPr>
              <a:t>shown</a:t>
            </a:r>
            <a:r>
              <a:rPr lang="fr-FR" sz="1100" b="1">
                <a:solidFill>
                  <a:schemeClr val="tx1">
                    <a:lumMod val="65000"/>
                    <a:lumOff val="35000"/>
                  </a:schemeClr>
                </a:solidFill>
              </a:rPr>
              <a:t> </a:t>
            </a:r>
            <a:r>
              <a:rPr lang="fr-FR" sz="1100" b="1" err="1">
                <a:solidFill>
                  <a:schemeClr val="tx1">
                    <a:lumMod val="65000"/>
                    <a:lumOff val="35000"/>
                  </a:schemeClr>
                </a:solidFill>
              </a:rPr>
              <a:t>products</a:t>
            </a:r>
            <a:r>
              <a:rPr lang="fr-FR" sz="1100" b="1">
                <a:solidFill>
                  <a:schemeClr val="tx1">
                    <a:lumMod val="65000"/>
                    <a:lumOff val="35000"/>
                  </a:schemeClr>
                </a:solidFill>
              </a:rPr>
              <a:t> at the page 1</a:t>
            </a:r>
          </a:p>
        </p:txBody>
      </p:sp>
      <p:sp>
        <p:nvSpPr>
          <p:cNvPr id="2" name="Rectangle 1">
            <a:extLst>
              <a:ext uri="{FF2B5EF4-FFF2-40B4-BE49-F238E27FC236}">
                <a16:creationId xmlns:a16="http://schemas.microsoft.com/office/drawing/2014/main" id="{C93BE0D9-90DB-AF94-B47F-17C2D114C00D}"/>
              </a:ext>
            </a:extLst>
          </p:cNvPr>
          <p:cNvSpPr/>
          <p:nvPr/>
        </p:nvSpPr>
        <p:spPr>
          <a:xfrm>
            <a:off x="9517802" y="3032545"/>
            <a:ext cx="1415557" cy="2721355"/>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sp>
        <p:nvSpPr>
          <p:cNvPr id="3" name="ZoneTexte 2">
            <a:extLst>
              <a:ext uri="{FF2B5EF4-FFF2-40B4-BE49-F238E27FC236}">
                <a16:creationId xmlns:a16="http://schemas.microsoft.com/office/drawing/2014/main" id="{11EE0CDA-547D-4FDF-9AC1-E3F3765F01EB}"/>
              </a:ext>
            </a:extLst>
          </p:cNvPr>
          <p:cNvSpPr txBox="1"/>
          <p:nvPr/>
        </p:nvSpPr>
        <p:spPr>
          <a:xfrm>
            <a:off x="6096000" y="4175268"/>
            <a:ext cx="1097889" cy="379379"/>
          </a:xfrm>
          <a:prstGeom prst="rect">
            <a:avLst/>
          </a:prstGeom>
          <a:noFill/>
        </p:spPr>
        <p:txBody>
          <a:bodyPr wrap="square" rtlCol="0">
            <a:spAutoFit/>
          </a:bodyPr>
          <a:lstStyle/>
          <a:p>
            <a:r>
              <a:rPr lang="fr-FR"/>
              <a:t>. . .</a:t>
            </a:r>
          </a:p>
        </p:txBody>
      </p:sp>
      <p:sp>
        <p:nvSpPr>
          <p:cNvPr id="5" name="ZoneTexte 4">
            <a:extLst>
              <a:ext uri="{FF2B5EF4-FFF2-40B4-BE49-F238E27FC236}">
                <a16:creationId xmlns:a16="http://schemas.microsoft.com/office/drawing/2014/main" id="{F6156F85-6125-D490-7D67-5A723D7E2BF1}"/>
              </a:ext>
            </a:extLst>
          </p:cNvPr>
          <p:cNvSpPr txBox="1"/>
          <p:nvPr/>
        </p:nvSpPr>
        <p:spPr>
          <a:xfrm>
            <a:off x="2101516" y="5735102"/>
            <a:ext cx="417095" cy="307777"/>
          </a:xfrm>
          <a:prstGeom prst="rect">
            <a:avLst/>
          </a:prstGeom>
          <a:noFill/>
        </p:spPr>
        <p:txBody>
          <a:bodyPr wrap="square" rtlCol="0">
            <a:spAutoFit/>
          </a:bodyPr>
          <a:lstStyle/>
          <a:p>
            <a:r>
              <a:rPr lang="fr-FR" sz="1400"/>
              <a:t>1</a:t>
            </a:r>
          </a:p>
        </p:txBody>
      </p:sp>
      <p:sp>
        <p:nvSpPr>
          <p:cNvPr id="6" name="ZoneTexte 5">
            <a:extLst>
              <a:ext uri="{FF2B5EF4-FFF2-40B4-BE49-F238E27FC236}">
                <a16:creationId xmlns:a16="http://schemas.microsoft.com/office/drawing/2014/main" id="{E229D12C-79F5-945B-89CF-89C30C69A7BC}"/>
              </a:ext>
            </a:extLst>
          </p:cNvPr>
          <p:cNvSpPr txBox="1"/>
          <p:nvPr/>
        </p:nvSpPr>
        <p:spPr>
          <a:xfrm>
            <a:off x="3486991" y="5689625"/>
            <a:ext cx="417095" cy="307777"/>
          </a:xfrm>
          <a:prstGeom prst="rect">
            <a:avLst/>
          </a:prstGeom>
          <a:noFill/>
        </p:spPr>
        <p:txBody>
          <a:bodyPr wrap="square" rtlCol="0">
            <a:spAutoFit/>
          </a:bodyPr>
          <a:lstStyle/>
          <a:p>
            <a:r>
              <a:rPr lang="fr-FR" sz="1400"/>
              <a:t>2</a:t>
            </a:r>
          </a:p>
        </p:txBody>
      </p:sp>
      <p:sp>
        <p:nvSpPr>
          <p:cNvPr id="7" name="ZoneTexte 6">
            <a:extLst>
              <a:ext uri="{FF2B5EF4-FFF2-40B4-BE49-F238E27FC236}">
                <a16:creationId xmlns:a16="http://schemas.microsoft.com/office/drawing/2014/main" id="{9831021D-5710-05A0-0D9E-F62CCE115D70}"/>
              </a:ext>
            </a:extLst>
          </p:cNvPr>
          <p:cNvSpPr txBox="1"/>
          <p:nvPr/>
        </p:nvSpPr>
        <p:spPr>
          <a:xfrm>
            <a:off x="4842524" y="5695139"/>
            <a:ext cx="417095" cy="307777"/>
          </a:xfrm>
          <a:prstGeom prst="rect">
            <a:avLst/>
          </a:prstGeom>
          <a:noFill/>
        </p:spPr>
        <p:txBody>
          <a:bodyPr wrap="square" rtlCol="0">
            <a:spAutoFit/>
          </a:bodyPr>
          <a:lstStyle/>
          <a:p>
            <a:r>
              <a:rPr lang="fr-FR" sz="1400"/>
              <a:t>3</a:t>
            </a:r>
          </a:p>
        </p:txBody>
      </p:sp>
      <p:sp>
        <p:nvSpPr>
          <p:cNvPr id="12" name="ZoneTexte 11">
            <a:extLst>
              <a:ext uri="{FF2B5EF4-FFF2-40B4-BE49-F238E27FC236}">
                <a16:creationId xmlns:a16="http://schemas.microsoft.com/office/drawing/2014/main" id="{DDB836F8-7193-3DC6-3AE4-4902007A465F}"/>
              </a:ext>
            </a:extLst>
          </p:cNvPr>
          <p:cNvSpPr txBox="1"/>
          <p:nvPr/>
        </p:nvSpPr>
        <p:spPr>
          <a:xfrm>
            <a:off x="7258058" y="5735102"/>
            <a:ext cx="577214" cy="307777"/>
          </a:xfrm>
          <a:prstGeom prst="rect">
            <a:avLst/>
          </a:prstGeom>
          <a:noFill/>
        </p:spPr>
        <p:txBody>
          <a:bodyPr wrap="square" rtlCol="0">
            <a:spAutoFit/>
          </a:bodyPr>
          <a:lstStyle/>
          <a:p>
            <a:r>
              <a:rPr lang="fr-FR" sz="1400"/>
              <a:t>22</a:t>
            </a:r>
          </a:p>
        </p:txBody>
      </p:sp>
      <p:sp>
        <p:nvSpPr>
          <p:cNvPr id="15" name="ZoneTexte 14">
            <a:extLst>
              <a:ext uri="{FF2B5EF4-FFF2-40B4-BE49-F238E27FC236}">
                <a16:creationId xmlns:a16="http://schemas.microsoft.com/office/drawing/2014/main" id="{9C70C3EF-D405-7CE8-27C0-B5C6EE548E45}"/>
              </a:ext>
            </a:extLst>
          </p:cNvPr>
          <p:cNvSpPr txBox="1"/>
          <p:nvPr/>
        </p:nvSpPr>
        <p:spPr>
          <a:xfrm>
            <a:off x="8586315" y="5714101"/>
            <a:ext cx="577214" cy="307777"/>
          </a:xfrm>
          <a:prstGeom prst="rect">
            <a:avLst/>
          </a:prstGeom>
          <a:noFill/>
        </p:spPr>
        <p:txBody>
          <a:bodyPr wrap="square" rtlCol="0">
            <a:spAutoFit/>
          </a:bodyPr>
          <a:lstStyle/>
          <a:p>
            <a:r>
              <a:rPr lang="fr-FR" sz="1400"/>
              <a:t>23</a:t>
            </a:r>
          </a:p>
        </p:txBody>
      </p:sp>
      <p:sp>
        <p:nvSpPr>
          <p:cNvPr id="17" name="ZoneTexte 16">
            <a:extLst>
              <a:ext uri="{FF2B5EF4-FFF2-40B4-BE49-F238E27FC236}">
                <a16:creationId xmlns:a16="http://schemas.microsoft.com/office/drawing/2014/main" id="{B2DDC3A9-6873-3ABE-5218-9BB9A8399642}"/>
              </a:ext>
            </a:extLst>
          </p:cNvPr>
          <p:cNvSpPr txBox="1"/>
          <p:nvPr/>
        </p:nvSpPr>
        <p:spPr>
          <a:xfrm>
            <a:off x="9999066" y="5722535"/>
            <a:ext cx="565706" cy="307777"/>
          </a:xfrm>
          <a:prstGeom prst="rect">
            <a:avLst/>
          </a:prstGeom>
          <a:noFill/>
        </p:spPr>
        <p:txBody>
          <a:bodyPr wrap="square" rtlCol="0">
            <a:spAutoFit/>
          </a:bodyPr>
          <a:lstStyle/>
          <a:p>
            <a:r>
              <a:rPr lang="fr-FR" sz="1400"/>
              <a:t>24</a:t>
            </a:r>
          </a:p>
        </p:txBody>
      </p:sp>
      <p:sp>
        <p:nvSpPr>
          <p:cNvPr id="19" name="ZoneTexte 18">
            <a:extLst>
              <a:ext uri="{FF2B5EF4-FFF2-40B4-BE49-F238E27FC236}">
                <a16:creationId xmlns:a16="http://schemas.microsoft.com/office/drawing/2014/main" id="{D5359B61-1659-4939-3412-8C6C68902E20}"/>
              </a:ext>
            </a:extLst>
          </p:cNvPr>
          <p:cNvSpPr txBox="1"/>
          <p:nvPr/>
        </p:nvSpPr>
        <p:spPr>
          <a:xfrm>
            <a:off x="10927644" y="5209213"/>
            <a:ext cx="837899" cy="507831"/>
          </a:xfrm>
          <a:prstGeom prst="rect">
            <a:avLst/>
          </a:prstGeom>
          <a:noFill/>
        </p:spPr>
        <p:txBody>
          <a:bodyPr wrap="square" lIns="91440" tIns="45720" rIns="91440" bIns="45720" rtlCol="0" anchor="t">
            <a:spAutoFit/>
          </a:bodyPr>
          <a:lstStyle/>
          <a:p>
            <a:pPr algn="ctr"/>
            <a:r>
              <a:rPr lang="fr-FR" sz="900" b="1" err="1"/>
              <a:t>Avg</a:t>
            </a:r>
            <a:r>
              <a:rPr lang="fr-FR" sz="900" b="1"/>
              <a:t> Click Position = 24</a:t>
            </a:r>
          </a:p>
        </p:txBody>
      </p:sp>
    </p:spTree>
    <p:extLst>
      <p:ext uri="{BB962C8B-B14F-4D97-AF65-F5344CB8AC3E}">
        <p14:creationId xmlns:p14="http://schemas.microsoft.com/office/powerpoint/2010/main" val="134765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2">
            <a:extLst>
              <a:ext uri="{FF2B5EF4-FFF2-40B4-BE49-F238E27FC236}">
                <a16:creationId xmlns:a16="http://schemas.microsoft.com/office/drawing/2014/main" id="{7A47E24E-D5D6-6E96-8489-B8FFEE0E961C}"/>
              </a:ext>
            </a:extLst>
          </p:cNvPr>
          <p:cNvSpPr>
            <a:spLocks noGrp="1"/>
          </p:cNvSpPr>
          <p:nvPr>
            <p:ph type="body" sz="quarter" idx="10"/>
          </p:nvPr>
        </p:nvSpPr>
        <p:spPr>
          <a:xfrm>
            <a:off x="587375" y="1159671"/>
            <a:ext cx="11017250" cy="288925"/>
          </a:xfrm>
        </p:spPr>
        <p:txBody>
          <a:bodyPr vert="horz" lIns="0" tIns="0" rIns="0" bIns="0" rtlCol="0" anchor="t">
            <a:normAutofit/>
          </a:bodyPr>
          <a:lstStyle/>
          <a:p>
            <a:pPr marL="0" indent="0">
              <a:buNone/>
            </a:pPr>
            <a:r>
              <a:rPr lang="fr-FR" sz="1800" err="1"/>
              <a:t>Results</a:t>
            </a:r>
            <a:r>
              <a:rPr lang="fr-FR" sz="1800"/>
              <a:t> of the </a:t>
            </a:r>
            <a:r>
              <a:rPr lang="fr-FR" sz="1800" err="1"/>
              <a:t>query</a:t>
            </a:r>
            <a:r>
              <a:rPr lang="fr-FR" sz="1800"/>
              <a:t> « Radiateur rouge » -</a:t>
            </a:r>
            <a:r>
              <a:rPr lang="fr-FR" sz="1800">
                <a:solidFill>
                  <a:schemeClr val="accent1"/>
                </a:solidFill>
              </a:rPr>
              <a:t> AFTER Learning To Rank</a:t>
            </a:r>
            <a:endParaRPr lang="fr-FR" sz="1800">
              <a:solidFill>
                <a:schemeClr val="accent1"/>
              </a:solidFill>
              <a:cs typeface="Poppins SemiBold"/>
            </a:endParaRPr>
          </a:p>
        </p:txBody>
      </p:sp>
      <p:sp>
        <p:nvSpPr>
          <p:cNvPr id="10" name="Titre 1">
            <a:extLst>
              <a:ext uri="{FF2B5EF4-FFF2-40B4-BE49-F238E27FC236}">
                <a16:creationId xmlns:a16="http://schemas.microsoft.com/office/drawing/2014/main" id="{544926AC-8322-11C5-0656-4F06BF54CFBC}"/>
              </a:ext>
            </a:extLst>
          </p:cNvPr>
          <p:cNvSpPr>
            <a:spLocks noGrp="1"/>
          </p:cNvSpPr>
          <p:nvPr>
            <p:ph type="title"/>
          </p:nvPr>
        </p:nvSpPr>
        <p:spPr>
          <a:xfrm>
            <a:off x="587375" y="548909"/>
            <a:ext cx="10814050" cy="335476"/>
          </a:xfrm>
        </p:spPr>
        <p:txBody>
          <a:bodyPr/>
          <a:lstStyle/>
          <a:p>
            <a:r>
              <a:rPr lang="fr-FR" err="1">
                <a:solidFill>
                  <a:schemeClr val="accent1"/>
                </a:solidFill>
                <a:ea typeface="+mn-lt"/>
                <a:cs typeface="+mn-lt"/>
              </a:rPr>
              <a:t>Personalized</a:t>
            </a:r>
            <a:r>
              <a:rPr lang="fr-FR">
                <a:solidFill>
                  <a:schemeClr val="accent1"/>
                </a:solidFill>
                <a:ea typeface="+mn-lt"/>
                <a:cs typeface="+mn-lt"/>
              </a:rPr>
              <a:t> </a:t>
            </a:r>
            <a:r>
              <a:rPr lang="fr-FR" err="1">
                <a:solidFill>
                  <a:schemeClr val="accent1"/>
                </a:solidFill>
                <a:ea typeface="+mn-lt"/>
                <a:cs typeface="+mn-lt"/>
              </a:rPr>
              <a:t>Search</a:t>
            </a:r>
            <a:r>
              <a:rPr lang="fr-FR">
                <a:solidFill>
                  <a:schemeClr val="accent1"/>
                </a:solidFill>
                <a:ea typeface="+mn-lt"/>
                <a:cs typeface="+mn-lt"/>
              </a:rPr>
              <a:t> | </a:t>
            </a:r>
            <a:r>
              <a:rPr lang="fr-FR">
                <a:ea typeface="+mn-lt"/>
                <a:cs typeface="+mn-lt"/>
              </a:rPr>
              <a:t>Cases </a:t>
            </a:r>
            <a:r>
              <a:rPr lang="fr-FR" err="1">
                <a:ea typeface="+mn-lt"/>
                <a:cs typeface="+mn-lt"/>
              </a:rPr>
              <a:t>where</a:t>
            </a:r>
            <a:r>
              <a:rPr lang="fr-FR">
                <a:ea typeface="+mn-lt"/>
                <a:cs typeface="+mn-lt"/>
              </a:rPr>
              <a:t> re-</a:t>
            </a:r>
            <a:r>
              <a:rPr lang="fr-FR" err="1">
                <a:ea typeface="+mn-lt"/>
                <a:cs typeface="+mn-lt"/>
              </a:rPr>
              <a:t>ranking</a:t>
            </a:r>
            <a:r>
              <a:rPr lang="fr-FR">
                <a:ea typeface="+mn-lt"/>
                <a:cs typeface="+mn-lt"/>
              </a:rPr>
              <a:t> </a:t>
            </a:r>
            <a:r>
              <a:rPr lang="fr-FR" err="1">
                <a:ea typeface="+mn-lt"/>
                <a:cs typeface="+mn-lt"/>
              </a:rPr>
              <a:t>might</a:t>
            </a:r>
            <a:r>
              <a:rPr lang="fr-FR">
                <a:ea typeface="+mn-lt"/>
                <a:cs typeface="+mn-lt"/>
              </a:rPr>
              <a:t> </a:t>
            </a:r>
            <a:r>
              <a:rPr lang="fr-FR" err="1">
                <a:ea typeface="+mn-lt"/>
                <a:cs typeface="+mn-lt"/>
              </a:rPr>
              <a:t>be</a:t>
            </a:r>
            <a:r>
              <a:rPr lang="fr-FR">
                <a:ea typeface="+mn-lt"/>
                <a:cs typeface="+mn-lt"/>
              </a:rPr>
              <a:t> </a:t>
            </a:r>
            <a:r>
              <a:rPr lang="fr-FR" err="1">
                <a:ea typeface="+mn-lt"/>
                <a:cs typeface="+mn-lt"/>
              </a:rPr>
              <a:t>helpful</a:t>
            </a:r>
            <a:endParaRPr lang="fr-FR" b="0" err="1">
              <a:ea typeface="+mn-lt"/>
              <a:cs typeface="+mn-lt"/>
            </a:endParaRPr>
          </a:p>
        </p:txBody>
      </p:sp>
      <p:pic>
        <p:nvPicPr>
          <p:cNvPr id="8" name="Image 7">
            <a:extLst>
              <a:ext uri="{FF2B5EF4-FFF2-40B4-BE49-F238E27FC236}">
                <a16:creationId xmlns:a16="http://schemas.microsoft.com/office/drawing/2014/main" id="{8490AA2E-18CB-9D80-FA0E-28C0B77F955E}"/>
              </a:ext>
            </a:extLst>
          </p:cNvPr>
          <p:cNvPicPr>
            <a:picLocks noChangeAspect="1"/>
          </p:cNvPicPr>
          <p:nvPr/>
        </p:nvPicPr>
        <p:blipFill>
          <a:blip r:embed="rId2"/>
          <a:stretch>
            <a:fillRect/>
          </a:stretch>
        </p:blipFill>
        <p:spPr>
          <a:xfrm>
            <a:off x="1589203" y="1618329"/>
            <a:ext cx="9332797" cy="965772"/>
          </a:xfrm>
          <a:prstGeom prst="rect">
            <a:avLst/>
          </a:prstGeom>
          <a:ln>
            <a:solidFill>
              <a:schemeClr val="bg1">
                <a:lumMod val="20000"/>
                <a:lumOff val="80000"/>
              </a:schemeClr>
            </a:solidFill>
          </a:ln>
          <a:effectLst>
            <a:outerShdw blurRad="50800" dist="38100" algn="l" rotWithShape="0">
              <a:prstClr val="black">
                <a:alpha val="40000"/>
              </a:prstClr>
            </a:outerShdw>
          </a:effectLst>
        </p:spPr>
      </p:pic>
      <p:sp>
        <p:nvSpPr>
          <p:cNvPr id="11" name="ZoneTexte 10">
            <a:extLst>
              <a:ext uri="{FF2B5EF4-FFF2-40B4-BE49-F238E27FC236}">
                <a16:creationId xmlns:a16="http://schemas.microsoft.com/office/drawing/2014/main" id="{48204280-97E9-8012-6517-DF284B8DCC9F}"/>
              </a:ext>
            </a:extLst>
          </p:cNvPr>
          <p:cNvSpPr txBox="1"/>
          <p:nvPr/>
        </p:nvSpPr>
        <p:spPr>
          <a:xfrm>
            <a:off x="1370518" y="2812808"/>
            <a:ext cx="495992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0000">
                    <a:lumMod val="65000"/>
                    <a:lumOff val="35000"/>
                  </a:srgbClr>
                </a:solidFill>
                <a:effectLst/>
                <a:uLnTx/>
                <a:uFillTx/>
                <a:latin typeface="Poppins"/>
                <a:ea typeface="+mn-ea"/>
                <a:cs typeface="+mn-cs"/>
              </a:rPr>
              <a:t>Top 3 </a:t>
            </a:r>
            <a:r>
              <a:rPr kumimoji="0" lang="fr-FR" sz="1100" b="1" i="0" u="none" strike="noStrike" kern="1200" cap="none" spc="0" normalizeH="0" baseline="0" noProof="0" err="1">
                <a:ln>
                  <a:noFill/>
                </a:ln>
                <a:solidFill>
                  <a:srgbClr val="000000">
                    <a:lumMod val="65000"/>
                    <a:lumOff val="35000"/>
                  </a:srgbClr>
                </a:solidFill>
                <a:effectLst/>
                <a:uLnTx/>
                <a:uFillTx/>
                <a:latin typeface="Poppins"/>
                <a:ea typeface="+mn-ea"/>
                <a:cs typeface="+mn-cs"/>
              </a:rPr>
              <a:t>shown</a:t>
            </a:r>
            <a:r>
              <a:rPr kumimoji="0" lang="fr-FR" sz="1100" b="1" i="0" u="none" strike="noStrike" kern="1200" cap="none" spc="0" normalizeH="0" baseline="0" noProof="0">
                <a:ln>
                  <a:noFill/>
                </a:ln>
                <a:solidFill>
                  <a:srgbClr val="000000">
                    <a:lumMod val="65000"/>
                    <a:lumOff val="35000"/>
                  </a:srgbClr>
                </a:solidFill>
                <a:effectLst/>
                <a:uLnTx/>
                <a:uFillTx/>
                <a:latin typeface="Poppins"/>
                <a:ea typeface="+mn-ea"/>
                <a:cs typeface="+mn-cs"/>
              </a:rPr>
              <a:t> </a:t>
            </a:r>
            <a:r>
              <a:rPr kumimoji="0" lang="fr-FR" sz="1100" b="1" i="0" u="none" strike="noStrike" kern="1200" cap="none" spc="0" normalizeH="0" baseline="0" noProof="0" err="1">
                <a:ln>
                  <a:noFill/>
                </a:ln>
                <a:solidFill>
                  <a:srgbClr val="000000">
                    <a:lumMod val="65000"/>
                    <a:lumOff val="35000"/>
                  </a:srgbClr>
                </a:solidFill>
                <a:effectLst/>
                <a:uLnTx/>
                <a:uFillTx/>
                <a:latin typeface="Poppins"/>
                <a:ea typeface="+mn-ea"/>
                <a:cs typeface="+mn-cs"/>
              </a:rPr>
              <a:t>products</a:t>
            </a:r>
            <a:r>
              <a:rPr kumimoji="0" lang="fr-FR" sz="1100" b="1" i="0" u="none" strike="noStrike" kern="1200" cap="none" spc="0" normalizeH="0" baseline="0" noProof="0">
                <a:ln>
                  <a:noFill/>
                </a:ln>
                <a:solidFill>
                  <a:srgbClr val="000000">
                    <a:lumMod val="65000"/>
                    <a:lumOff val="35000"/>
                  </a:srgbClr>
                </a:solidFill>
                <a:effectLst/>
                <a:uLnTx/>
                <a:uFillTx/>
                <a:latin typeface="Poppins"/>
                <a:ea typeface="+mn-ea"/>
                <a:cs typeface="+mn-cs"/>
              </a:rPr>
              <a:t> at the page</a:t>
            </a:r>
            <a:endParaRPr kumimoji="0" lang="fr-FR" sz="1100" b="1" i="1" u="none" strike="noStrike" kern="1200" cap="none" spc="0" normalizeH="0" baseline="0" noProof="0">
              <a:ln>
                <a:noFill/>
              </a:ln>
              <a:solidFill>
                <a:srgbClr val="000000">
                  <a:lumMod val="65000"/>
                  <a:lumOff val="35000"/>
                </a:srgbClr>
              </a:solidFill>
              <a:effectLst/>
              <a:uLnTx/>
              <a:uFillTx/>
              <a:latin typeface="Poppins"/>
              <a:ea typeface="+mn-ea"/>
              <a:cs typeface="+mn-cs"/>
            </a:endParaRPr>
          </a:p>
        </p:txBody>
      </p:sp>
      <p:sp>
        <p:nvSpPr>
          <p:cNvPr id="13" name="ZoneTexte 12">
            <a:extLst>
              <a:ext uri="{FF2B5EF4-FFF2-40B4-BE49-F238E27FC236}">
                <a16:creationId xmlns:a16="http://schemas.microsoft.com/office/drawing/2014/main" id="{5F712936-2391-0E29-F450-1DACA9555DE8}"/>
              </a:ext>
            </a:extLst>
          </p:cNvPr>
          <p:cNvSpPr txBox="1"/>
          <p:nvPr/>
        </p:nvSpPr>
        <p:spPr>
          <a:xfrm>
            <a:off x="6441498" y="2802220"/>
            <a:ext cx="495992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0000">
                    <a:lumMod val="65000"/>
                    <a:lumOff val="35000"/>
                  </a:srgbClr>
                </a:solidFill>
                <a:effectLst/>
                <a:uLnTx/>
                <a:uFillTx/>
                <a:latin typeface="Poppins"/>
                <a:ea typeface="+mn-ea"/>
                <a:cs typeface="+mn-cs"/>
              </a:rPr>
              <a:t>Bottom 3 </a:t>
            </a:r>
            <a:r>
              <a:rPr kumimoji="0" lang="fr-FR" sz="1100" b="1" i="0" u="none" strike="noStrike" kern="1200" cap="none" spc="0" normalizeH="0" baseline="0" noProof="0" err="1">
                <a:ln>
                  <a:noFill/>
                </a:ln>
                <a:solidFill>
                  <a:srgbClr val="000000">
                    <a:lumMod val="65000"/>
                    <a:lumOff val="35000"/>
                  </a:srgbClr>
                </a:solidFill>
                <a:effectLst/>
                <a:uLnTx/>
                <a:uFillTx/>
                <a:latin typeface="Poppins"/>
                <a:ea typeface="+mn-ea"/>
                <a:cs typeface="+mn-cs"/>
              </a:rPr>
              <a:t>shown</a:t>
            </a:r>
            <a:r>
              <a:rPr kumimoji="0" lang="fr-FR" sz="1100" b="1" i="0" u="none" strike="noStrike" kern="1200" cap="none" spc="0" normalizeH="0" baseline="0" noProof="0">
                <a:ln>
                  <a:noFill/>
                </a:ln>
                <a:solidFill>
                  <a:srgbClr val="000000">
                    <a:lumMod val="65000"/>
                    <a:lumOff val="35000"/>
                  </a:srgbClr>
                </a:solidFill>
                <a:effectLst/>
                <a:uLnTx/>
                <a:uFillTx/>
                <a:latin typeface="Poppins"/>
                <a:ea typeface="+mn-ea"/>
                <a:cs typeface="+mn-cs"/>
              </a:rPr>
              <a:t> </a:t>
            </a:r>
            <a:r>
              <a:rPr kumimoji="0" lang="fr-FR" sz="1100" b="1" i="0" u="none" strike="noStrike" kern="1200" cap="none" spc="0" normalizeH="0" baseline="0" noProof="0" err="1">
                <a:ln>
                  <a:noFill/>
                </a:ln>
                <a:solidFill>
                  <a:srgbClr val="000000">
                    <a:lumMod val="65000"/>
                    <a:lumOff val="35000"/>
                  </a:srgbClr>
                </a:solidFill>
                <a:effectLst/>
                <a:uLnTx/>
                <a:uFillTx/>
                <a:latin typeface="Poppins"/>
                <a:ea typeface="+mn-ea"/>
                <a:cs typeface="+mn-cs"/>
              </a:rPr>
              <a:t>products</a:t>
            </a:r>
            <a:r>
              <a:rPr kumimoji="0" lang="fr-FR" sz="1100" b="1" i="0" u="none" strike="noStrike" kern="1200" cap="none" spc="0" normalizeH="0" baseline="0" noProof="0">
                <a:ln>
                  <a:noFill/>
                </a:ln>
                <a:solidFill>
                  <a:srgbClr val="000000">
                    <a:lumMod val="65000"/>
                    <a:lumOff val="35000"/>
                  </a:srgbClr>
                </a:solidFill>
                <a:effectLst/>
                <a:uLnTx/>
                <a:uFillTx/>
                <a:latin typeface="Poppins"/>
                <a:ea typeface="+mn-ea"/>
                <a:cs typeface="+mn-cs"/>
              </a:rPr>
              <a:t> at the page</a:t>
            </a:r>
          </a:p>
        </p:txBody>
      </p:sp>
      <p:sp>
        <p:nvSpPr>
          <p:cNvPr id="3" name="ZoneTexte 2">
            <a:extLst>
              <a:ext uri="{FF2B5EF4-FFF2-40B4-BE49-F238E27FC236}">
                <a16:creationId xmlns:a16="http://schemas.microsoft.com/office/drawing/2014/main" id="{11EE0CDA-547D-4FDF-9AC1-E3F3765F01EB}"/>
              </a:ext>
            </a:extLst>
          </p:cNvPr>
          <p:cNvSpPr txBox="1"/>
          <p:nvPr/>
        </p:nvSpPr>
        <p:spPr>
          <a:xfrm>
            <a:off x="6096000" y="4175268"/>
            <a:ext cx="1097889" cy="3793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000000"/>
                </a:solidFill>
                <a:effectLst/>
                <a:uLnTx/>
                <a:uFillTx/>
                <a:latin typeface="Poppins"/>
                <a:ea typeface="+mn-ea"/>
                <a:cs typeface="+mn-cs"/>
              </a:rPr>
              <a:t>. . .</a:t>
            </a:r>
          </a:p>
        </p:txBody>
      </p:sp>
      <p:grpSp>
        <p:nvGrpSpPr>
          <p:cNvPr id="21" name="Groupe 20">
            <a:extLst>
              <a:ext uri="{FF2B5EF4-FFF2-40B4-BE49-F238E27FC236}">
                <a16:creationId xmlns:a16="http://schemas.microsoft.com/office/drawing/2014/main" id="{0EC64540-DD94-B7F4-02D4-CE1FCADFC292}"/>
              </a:ext>
            </a:extLst>
          </p:cNvPr>
          <p:cNvGrpSpPr/>
          <p:nvPr/>
        </p:nvGrpSpPr>
        <p:grpSpPr>
          <a:xfrm>
            <a:off x="1589203" y="3094255"/>
            <a:ext cx="4132836" cy="2690070"/>
            <a:chOff x="1589203" y="3094255"/>
            <a:chExt cx="4132836" cy="2690070"/>
          </a:xfrm>
          <a:effectLst>
            <a:outerShdw blurRad="50800" dist="38100" dir="2700000" algn="tl" rotWithShape="0">
              <a:prstClr val="black">
                <a:alpha val="40000"/>
              </a:prstClr>
            </a:outerShdw>
          </a:effectLst>
        </p:grpSpPr>
        <p:pic>
          <p:nvPicPr>
            <p:cNvPr id="15" name="Image 14">
              <a:extLst>
                <a:ext uri="{FF2B5EF4-FFF2-40B4-BE49-F238E27FC236}">
                  <a16:creationId xmlns:a16="http://schemas.microsoft.com/office/drawing/2014/main" id="{E2531735-7473-B9AA-B382-B07145F1881B}"/>
                </a:ext>
              </a:extLst>
            </p:cNvPr>
            <p:cNvPicPr>
              <a:picLocks noChangeAspect="1"/>
            </p:cNvPicPr>
            <p:nvPr/>
          </p:nvPicPr>
          <p:blipFill rotWithShape="1">
            <a:blip r:embed="rId3"/>
            <a:srcRect l="65930"/>
            <a:stretch/>
          </p:blipFill>
          <p:spPr>
            <a:xfrm>
              <a:off x="1589203" y="3094255"/>
              <a:ext cx="1402828" cy="2690070"/>
            </a:xfrm>
            <a:prstGeom prst="rect">
              <a:avLst/>
            </a:prstGeom>
            <a:ln>
              <a:solidFill>
                <a:schemeClr val="bg1">
                  <a:lumMod val="20000"/>
                  <a:lumOff val="80000"/>
                </a:schemeClr>
              </a:solidFill>
            </a:ln>
            <a:effectLst/>
          </p:spPr>
        </p:pic>
        <p:pic>
          <p:nvPicPr>
            <p:cNvPr id="16" name="Image 15">
              <a:extLst>
                <a:ext uri="{FF2B5EF4-FFF2-40B4-BE49-F238E27FC236}">
                  <a16:creationId xmlns:a16="http://schemas.microsoft.com/office/drawing/2014/main" id="{022F43EB-7957-DDB6-0DF1-24F4414AD19E}"/>
                </a:ext>
              </a:extLst>
            </p:cNvPr>
            <p:cNvPicPr>
              <a:picLocks noChangeAspect="1"/>
            </p:cNvPicPr>
            <p:nvPr/>
          </p:nvPicPr>
          <p:blipFill rotWithShape="1">
            <a:blip r:embed="rId3"/>
            <a:srcRect r="34006"/>
            <a:stretch/>
          </p:blipFill>
          <p:spPr>
            <a:xfrm>
              <a:off x="3004760" y="3094255"/>
              <a:ext cx="2717279" cy="2690070"/>
            </a:xfrm>
            <a:prstGeom prst="rect">
              <a:avLst/>
            </a:prstGeom>
            <a:ln>
              <a:solidFill>
                <a:schemeClr val="bg1">
                  <a:lumMod val="20000"/>
                  <a:lumOff val="80000"/>
                </a:schemeClr>
              </a:solidFill>
            </a:ln>
            <a:effectLst/>
          </p:spPr>
        </p:pic>
      </p:grpSp>
      <p:pic>
        <p:nvPicPr>
          <p:cNvPr id="20" name="Image 19">
            <a:extLst>
              <a:ext uri="{FF2B5EF4-FFF2-40B4-BE49-F238E27FC236}">
                <a16:creationId xmlns:a16="http://schemas.microsoft.com/office/drawing/2014/main" id="{83E7BEF7-807F-5304-AAED-62B2BE2F7CD9}"/>
              </a:ext>
            </a:extLst>
          </p:cNvPr>
          <p:cNvPicPr>
            <a:picLocks noChangeAspect="1"/>
          </p:cNvPicPr>
          <p:nvPr/>
        </p:nvPicPr>
        <p:blipFill>
          <a:blip r:embed="rId4"/>
          <a:stretch>
            <a:fillRect/>
          </a:stretch>
        </p:blipFill>
        <p:spPr>
          <a:xfrm>
            <a:off x="6804546" y="3063830"/>
            <a:ext cx="4117454" cy="2679757"/>
          </a:xfrm>
          <a:prstGeom prst="rect">
            <a:avLst/>
          </a:prstGeom>
          <a:ln>
            <a:solidFill>
              <a:schemeClr val="bg1">
                <a:lumMod val="20000"/>
                <a:lumOff val="80000"/>
              </a:schemeClr>
            </a:solidFill>
          </a:ln>
          <a:effectLst>
            <a:outerShdw blurRad="50800" dist="38100" dir="2700000" algn="tl" rotWithShape="0">
              <a:prstClr val="black">
                <a:alpha val="40000"/>
              </a:prstClr>
            </a:outerShdw>
          </a:effectLst>
        </p:spPr>
      </p:pic>
      <p:grpSp>
        <p:nvGrpSpPr>
          <p:cNvPr id="27" name="Groupe 26">
            <a:extLst>
              <a:ext uri="{FF2B5EF4-FFF2-40B4-BE49-F238E27FC236}">
                <a16:creationId xmlns:a16="http://schemas.microsoft.com/office/drawing/2014/main" id="{4B92138C-BB77-7257-F084-5E5C37F1F355}"/>
              </a:ext>
            </a:extLst>
          </p:cNvPr>
          <p:cNvGrpSpPr/>
          <p:nvPr/>
        </p:nvGrpSpPr>
        <p:grpSpPr>
          <a:xfrm>
            <a:off x="5082536" y="5750243"/>
            <a:ext cx="2361514" cy="963730"/>
            <a:chOff x="4780831" y="5133393"/>
            <a:chExt cx="2235308" cy="1560322"/>
          </a:xfrm>
        </p:grpSpPr>
        <p:sp>
          <p:nvSpPr>
            <p:cNvPr id="23" name="Rectangle : coins arrondis 22">
              <a:extLst>
                <a:ext uri="{FF2B5EF4-FFF2-40B4-BE49-F238E27FC236}">
                  <a16:creationId xmlns:a16="http://schemas.microsoft.com/office/drawing/2014/main" id="{1F7106B9-CE97-056A-1902-3DA376FA412A}"/>
                </a:ext>
              </a:extLst>
            </p:cNvPr>
            <p:cNvSpPr/>
            <p:nvPr/>
          </p:nvSpPr>
          <p:spPr>
            <a:xfrm>
              <a:off x="4780831" y="5325129"/>
              <a:ext cx="2141935" cy="1368586"/>
            </a:xfrm>
            <a:prstGeom prst="roundRect">
              <a:avLst>
                <a:gd name="adj" fmla="val 6119"/>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70464E4C-8160-F1C3-B943-9B51182734CB}"/>
                </a:ext>
              </a:extLst>
            </p:cNvPr>
            <p:cNvSpPr txBox="1"/>
            <p:nvPr/>
          </p:nvSpPr>
          <p:spPr>
            <a:xfrm>
              <a:off x="4780831" y="5448300"/>
              <a:ext cx="2196761" cy="400110"/>
            </a:xfrm>
            <a:prstGeom prst="rect">
              <a:avLst/>
            </a:prstGeom>
            <a:noFill/>
          </p:spPr>
          <p:txBody>
            <a:bodyPr wrap="square" rtlCol="0">
              <a:spAutoFit/>
            </a:bodyPr>
            <a:lstStyle>
              <a:defPPr>
                <a:defRPr lang="fr-FR"/>
              </a:defPPr>
              <a:lvl1pPr>
                <a:defRPr sz="1600" b="1">
                  <a:solidFill>
                    <a:schemeClr val="tx1">
                      <a:lumMod val="65000"/>
                      <a:lumOff val="35000"/>
                    </a:schemeClr>
                  </a:solidFill>
                </a:defRPr>
              </a:lvl1pPr>
            </a:lstStyle>
            <a:p>
              <a:pPr algn="ctr"/>
              <a:r>
                <a:rPr lang="fr-FR" sz="1000" b="0" err="1">
                  <a:solidFill>
                    <a:schemeClr val="tx1"/>
                  </a:solidFill>
                </a:rPr>
                <a:t>Minimizing</a:t>
              </a:r>
              <a:r>
                <a:rPr lang="fr-FR" sz="1000" b="0">
                  <a:solidFill>
                    <a:schemeClr val="tx1"/>
                  </a:solidFill>
                </a:rPr>
                <a:t> </a:t>
              </a:r>
              <a:r>
                <a:rPr lang="fr-FR" sz="1000" b="0" err="1">
                  <a:solidFill>
                    <a:schemeClr val="tx1"/>
                  </a:solidFill>
                </a:rPr>
                <a:t>Average</a:t>
              </a:r>
              <a:r>
                <a:rPr lang="fr-FR" sz="1000" b="0">
                  <a:solidFill>
                    <a:schemeClr val="tx1"/>
                  </a:solidFill>
                </a:rPr>
                <a:t> Click Position</a:t>
              </a:r>
            </a:p>
          </p:txBody>
        </p:sp>
        <p:graphicFrame>
          <p:nvGraphicFramePr>
            <p:cNvPr id="25" name="Graphique 24">
              <a:extLst>
                <a:ext uri="{FF2B5EF4-FFF2-40B4-BE49-F238E27FC236}">
                  <a16:creationId xmlns:a16="http://schemas.microsoft.com/office/drawing/2014/main" id="{D6309844-3F6B-1BBC-36CB-57149F224F4E}"/>
                </a:ext>
              </a:extLst>
            </p:cNvPr>
            <p:cNvGraphicFramePr/>
            <p:nvPr/>
          </p:nvGraphicFramePr>
          <p:xfrm>
            <a:off x="4923165" y="5907952"/>
            <a:ext cx="1912092" cy="785763"/>
          </p:xfrm>
          <a:graphic>
            <a:graphicData uri="http://schemas.openxmlformats.org/drawingml/2006/chart">
              <c:chart xmlns:c="http://schemas.openxmlformats.org/drawingml/2006/chart" xmlns:r="http://schemas.openxmlformats.org/officeDocument/2006/relationships" r:id="rId5"/>
            </a:graphicData>
          </a:graphic>
        </p:graphicFrame>
        <p:sp>
          <p:nvSpPr>
            <p:cNvPr id="26" name="Freeform 10">
              <a:extLst>
                <a:ext uri="{FF2B5EF4-FFF2-40B4-BE49-F238E27FC236}">
                  <a16:creationId xmlns:a16="http://schemas.microsoft.com/office/drawing/2014/main" id="{EF288AB2-0209-6984-92B8-452507AE5096}"/>
                </a:ext>
              </a:extLst>
            </p:cNvPr>
            <p:cNvSpPr>
              <a:spLocks/>
            </p:cNvSpPr>
            <p:nvPr/>
          </p:nvSpPr>
          <p:spPr bwMode="gray">
            <a:xfrm>
              <a:off x="6846319" y="5133393"/>
              <a:ext cx="169820" cy="295427"/>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0F43A"/>
            </a:solidFill>
            <a:ln w="9525" cap="flat" cmpd="sng" algn="ctr">
              <a:solidFill>
                <a:srgbClr val="00F43A"/>
              </a:solidFill>
              <a:prstDash val="solid"/>
              <a:round/>
              <a:headEnd type="none" w="med" len="med"/>
              <a:tailEnd type="none" w="med" len="med"/>
            </a:ln>
          </p:spPr>
          <p:txBody>
            <a:bodyPr tIns="91440" bIns="91440" anchor="ctr"/>
            <a:lstStyle/>
            <a:p>
              <a:pPr fontAlgn="base">
                <a:spcBef>
                  <a:spcPct val="0"/>
                </a:spcBef>
                <a:spcAft>
                  <a:spcPct val="0"/>
                </a:spcAft>
                <a:defRPr/>
              </a:pPr>
              <a:endParaRPr lang="en-GB" sz="1400" b="1">
                <a:solidFill>
                  <a:srgbClr val="000000"/>
                </a:solidFill>
              </a:endParaRPr>
            </a:p>
          </p:txBody>
        </p:sp>
      </p:grpSp>
      <p:sp>
        <p:nvSpPr>
          <p:cNvPr id="29" name="ZoneTexte 28">
            <a:extLst>
              <a:ext uri="{FF2B5EF4-FFF2-40B4-BE49-F238E27FC236}">
                <a16:creationId xmlns:a16="http://schemas.microsoft.com/office/drawing/2014/main" id="{1EFEE7FA-BDAE-171F-B9F1-E982B2743F5E}"/>
              </a:ext>
            </a:extLst>
          </p:cNvPr>
          <p:cNvSpPr txBox="1"/>
          <p:nvPr/>
        </p:nvSpPr>
        <p:spPr>
          <a:xfrm>
            <a:off x="1365743" y="5997987"/>
            <a:ext cx="1619952" cy="230832"/>
          </a:xfrm>
          <a:prstGeom prst="rect">
            <a:avLst/>
          </a:prstGeom>
          <a:noFill/>
        </p:spPr>
        <p:txBody>
          <a:bodyPr wrap="square" rtlCol="0">
            <a:spAutoFit/>
          </a:bodyPr>
          <a:lstStyle/>
          <a:p>
            <a:pPr algn="r"/>
            <a:r>
              <a:rPr lang="fr-FR" sz="900" b="1" err="1"/>
              <a:t>Avg</a:t>
            </a:r>
            <a:r>
              <a:rPr lang="fr-FR" sz="900" b="1"/>
              <a:t> Click Position = 1</a:t>
            </a:r>
          </a:p>
        </p:txBody>
      </p:sp>
      <p:sp>
        <p:nvSpPr>
          <p:cNvPr id="5" name="Rectangle 4">
            <a:extLst>
              <a:ext uri="{FF2B5EF4-FFF2-40B4-BE49-F238E27FC236}">
                <a16:creationId xmlns:a16="http://schemas.microsoft.com/office/drawing/2014/main" id="{5049BAFB-C2CE-D0F8-CA03-1DE62FC1A162}"/>
              </a:ext>
            </a:extLst>
          </p:cNvPr>
          <p:cNvSpPr/>
          <p:nvPr/>
        </p:nvSpPr>
        <p:spPr>
          <a:xfrm>
            <a:off x="1576960" y="3092703"/>
            <a:ext cx="1415557" cy="2721355"/>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sp>
        <p:nvSpPr>
          <p:cNvPr id="7" name="ZoneTexte 6">
            <a:extLst>
              <a:ext uri="{FF2B5EF4-FFF2-40B4-BE49-F238E27FC236}">
                <a16:creationId xmlns:a16="http://schemas.microsoft.com/office/drawing/2014/main" id="{1772F819-3DEC-D236-F5CA-BC662040EFE0}"/>
              </a:ext>
            </a:extLst>
          </p:cNvPr>
          <p:cNvSpPr txBox="1"/>
          <p:nvPr/>
        </p:nvSpPr>
        <p:spPr>
          <a:xfrm>
            <a:off x="2101516" y="5765181"/>
            <a:ext cx="417095" cy="307777"/>
          </a:xfrm>
          <a:prstGeom prst="rect">
            <a:avLst/>
          </a:prstGeom>
          <a:noFill/>
        </p:spPr>
        <p:txBody>
          <a:bodyPr wrap="square" rtlCol="0">
            <a:spAutoFit/>
          </a:bodyPr>
          <a:lstStyle/>
          <a:p>
            <a:r>
              <a:rPr lang="fr-FR" sz="1400"/>
              <a:t>1</a:t>
            </a:r>
          </a:p>
        </p:txBody>
      </p:sp>
      <p:sp>
        <p:nvSpPr>
          <p:cNvPr id="14" name="ZoneTexte 13">
            <a:extLst>
              <a:ext uri="{FF2B5EF4-FFF2-40B4-BE49-F238E27FC236}">
                <a16:creationId xmlns:a16="http://schemas.microsoft.com/office/drawing/2014/main" id="{1786C40E-2AAD-C40D-F270-7F3692188388}"/>
              </a:ext>
            </a:extLst>
          </p:cNvPr>
          <p:cNvSpPr txBox="1"/>
          <p:nvPr/>
        </p:nvSpPr>
        <p:spPr>
          <a:xfrm>
            <a:off x="3486991" y="5719704"/>
            <a:ext cx="417095" cy="307777"/>
          </a:xfrm>
          <a:prstGeom prst="rect">
            <a:avLst/>
          </a:prstGeom>
          <a:noFill/>
        </p:spPr>
        <p:txBody>
          <a:bodyPr wrap="square" rtlCol="0">
            <a:spAutoFit/>
          </a:bodyPr>
          <a:lstStyle/>
          <a:p>
            <a:r>
              <a:rPr lang="fr-FR" sz="1400"/>
              <a:t>2</a:t>
            </a:r>
          </a:p>
        </p:txBody>
      </p:sp>
      <p:sp>
        <p:nvSpPr>
          <p:cNvPr id="18" name="ZoneTexte 17">
            <a:extLst>
              <a:ext uri="{FF2B5EF4-FFF2-40B4-BE49-F238E27FC236}">
                <a16:creationId xmlns:a16="http://schemas.microsoft.com/office/drawing/2014/main" id="{B66434B5-09E6-68E1-F2F6-692F74E6679C}"/>
              </a:ext>
            </a:extLst>
          </p:cNvPr>
          <p:cNvSpPr txBox="1"/>
          <p:nvPr/>
        </p:nvSpPr>
        <p:spPr>
          <a:xfrm>
            <a:off x="4842524" y="5725218"/>
            <a:ext cx="417095" cy="307777"/>
          </a:xfrm>
          <a:prstGeom prst="rect">
            <a:avLst/>
          </a:prstGeom>
          <a:noFill/>
        </p:spPr>
        <p:txBody>
          <a:bodyPr wrap="square" rtlCol="0">
            <a:spAutoFit/>
          </a:bodyPr>
          <a:lstStyle/>
          <a:p>
            <a:r>
              <a:rPr lang="fr-FR" sz="1400"/>
              <a:t>3</a:t>
            </a:r>
          </a:p>
        </p:txBody>
      </p:sp>
      <p:sp>
        <p:nvSpPr>
          <p:cNvPr id="22" name="ZoneTexte 21">
            <a:extLst>
              <a:ext uri="{FF2B5EF4-FFF2-40B4-BE49-F238E27FC236}">
                <a16:creationId xmlns:a16="http://schemas.microsoft.com/office/drawing/2014/main" id="{C80A85CC-8440-A6AD-8E3E-589AC3516643}"/>
              </a:ext>
            </a:extLst>
          </p:cNvPr>
          <p:cNvSpPr txBox="1"/>
          <p:nvPr/>
        </p:nvSpPr>
        <p:spPr>
          <a:xfrm>
            <a:off x="7318216" y="5735102"/>
            <a:ext cx="577214" cy="307777"/>
          </a:xfrm>
          <a:prstGeom prst="rect">
            <a:avLst/>
          </a:prstGeom>
          <a:noFill/>
        </p:spPr>
        <p:txBody>
          <a:bodyPr wrap="square" rtlCol="0">
            <a:spAutoFit/>
          </a:bodyPr>
          <a:lstStyle/>
          <a:p>
            <a:r>
              <a:rPr lang="fr-FR" sz="1400"/>
              <a:t>22</a:t>
            </a:r>
          </a:p>
        </p:txBody>
      </p:sp>
      <p:sp>
        <p:nvSpPr>
          <p:cNvPr id="30" name="ZoneTexte 29">
            <a:extLst>
              <a:ext uri="{FF2B5EF4-FFF2-40B4-BE49-F238E27FC236}">
                <a16:creationId xmlns:a16="http://schemas.microsoft.com/office/drawing/2014/main" id="{0E6D4DB0-59FB-DE89-30D3-C6161154F0D9}"/>
              </a:ext>
            </a:extLst>
          </p:cNvPr>
          <p:cNvSpPr txBox="1"/>
          <p:nvPr/>
        </p:nvSpPr>
        <p:spPr>
          <a:xfrm>
            <a:off x="8646473" y="5714101"/>
            <a:ext cx="577214" cy="307777"/>
          </a:xfrm>
          <a:prstGeom prst="rect">
            <a:avLst/>
          </a:prstGeom>
          <a:noFill/>
        </p:spPr>
        <p:txBody>
          <a:bodyPr wrap="square" rtlCol="0">
            <a:spAutoFit/>
          </a:bodyPr>
          <a:lstStyle/>
          <a:p>
            <a:r>
              <a:rPr lang="fr-FR" sz="1400"/>
              <a:t>23</a:t>
            </a:r>
          </a:p>
        </p:txBody>
      </p:sp>
      <p:sp>
        <p:nvSpPr>
          <p:cNvPr id="32" name="ZoneTexte 31">
            <a:extLst>
              <a:ext uri="{FF2B5EF4-FFF2-40B4-BE49-F238E27FC236}">
                <a16:creationId xmlns:a16="http://schemas.microsoft.com/office/drawing/2014/main" id="{0A3C9E6F-128C-EEAC-7266-45995D192870}"/>
              </a:ext>
            </a:extLst>
          </p:cNvPr>
          <p:cNvSpPr txBox="1"/>
          <p:nvPr/>
        </p:nvSpPr>
        <p:spPr>
          <a:xfrm>
            <a:off x="10059224" y="5722535"/>
            <a:ext cx="565706" cy="307777"/>
          </a:xfrm>
          <a:prstGeom prst="rect">
            <a:avLst/>
          </a:prstGeom>
          <a:noFill/>
        </p:spPr>
        <p:txBody>
          <a:bodyPr wrap="square" rtlCol="0">
            <a:spAutoFit/>
          </a:bodyPr>
          <a:lstStyle/>
          <a:p>
            <a:r>
              <a:rPr lang="fr-FR" sz="1400"/>
              <a:t>24</a:t>
            </a:r>
          </a:p>
        </p:txBody>
      </p:sp>
    </p:spTree>
    <p:extLst>
      <p:ext uri="{BB962C8B-B14F-4D97-AF65-F5344CB8AC3E}">
        <p14:creationId xmlns:p14="http://schemas.microsoft.com/office/powerpoint/2010/main" val="63527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ossible architecture of a machine-learned search engine.">
            <a:extLst>
              <a:ext uri="{FF2B5EF4-FFF2-40B4-BE49-F238E27FC236}">
                <a16:creationId xmlns:a16="http://schemas.microsoft.com/office/drawing/2014/main" id="{9017CC03-76AB-2163-2D8D-64FCFBF3E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313" y="1514172"/>
            <a:ext cx="4827064" cy="444909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e 12">
            <a:extLst>
              <a:ext uri="{FF2B5EF4-FFF2-40B4-BE49-F238E27FC236}">
                <a16:creationId xmlns:a16="http://schemas.microsoft.com/office/drawing/2014/main" id="{77CBF7A1-F57D-14B9-00CD-AF63D8D77B10}"/>
              </a:ext>
            </a:extLst>
          </p:cNvPr>
          <p:cNvGrpSpPr/>
          <p:nvPr/>
        </p:nvGrpSpPr>
        <p:grpSpPr>
          <a:xfrm>
            <a:off x="352539" y="1514172"/>
            <a:ext cx="4868392" cy="4449096"/>
            <a:chOff x="352539" y="1514172"/>
            <a:chExt cx="4868392" cy="4449096"/>
          </a:xfrm>
        </p:grpSpPr>
        <p:pic>
          <p:nvPicPr>
            <p:cNvPr id="4" name="Picture 2" descr="A possible architecture of a machine-learned search engine.">
              <a:extLst>
                <a:ext uri="{FF2B5EF4-FFF2-40B4-BE49-F238E27FC236}">
                  <a16:creationId xmlns:a16="http://schemas.microsoft.com/office/drawing/2014/main" id="{22D1F269-EB10-517D-4CE0-36B917F17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39" y="1514172"/>
              <a:ext cx="4827064" cy="44490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8357FC5-60AF-7A23-EF93-5E092BF14540}"/>
                </a:ext>
              </a:extLst>
            </p:cNvPr>
            <p:cNvSpPr/>
            <p:nvPr/>
          </p:nvSpPr>
          <p:spPr>
            <a:xfrm>
              <a:off x="3883744" y="3510122"/>
              <a:ext cx="1337187" cy="234007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grpSp>
      <p:sp>
        <p:nvSpPr>
          <p:cNvPr id="7" name="Rectangle 6">
            <a:extLst>
              <a:ext uri="{FF2B5EF4-FFF2-40B4-BE49-F238E27FC236}">
                <a16:creationId xmlns:a16="http://schemas.microsoft.com/office/drawing/2014/main" id="{649B9B92-6DB8-79B3-9A43-2DD5C3EBF0A8}"/>
              </a:ext>
            </a:extLst>
          </p:cNvPr>
          <p:cNvSpPr/>
          <p:nvPr/>
        </p:nvSpPr>
        <p:spPr>
          <a:xfrm>
            <a:off x="4007224" y="2961971"/>
            <a:ext cx="1116000" cy="52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ysClr val="windowText" lastClr="000000"/>
                </a:solidFill>
                <a:effectLst/>
                <a:uLnTx/>
                <a:uFillTx/>
                <a:latin typeface="Poppins"/>
                <a:ea typeface="+mn-ea"/>
                <a:cs typeface="+mn-cs"/>
              </a:rPr>
              <a:t>Business </a:t>
            </a:r>
            <a:br>
              <a:rPr kumimoji="0" lang="fr-FR" sz="1200" b="0" i="0" u="none" strike="noStrike" kern="1200" cap="none" spc="0" normalizeH="0" baseline="0" noProof="0">
                <a:ln>
                  <a:noFill/>
                </a:ln>
                <a:solidFill>
                  <a:sysClr val="windowText" lastClr="000000"/>
                </a:solidFill>
                <a:effectLst/>
                <a:uLnTx/>
                <a:uFillTx/>
                <a:latin typeface="Poppins"/>
                <a:ea typeface="+mn-ea"/>
                <a:cs typeface="+mn-cs"/>
              </a:rPr>
            </a:br>
            <a:r>
              <a:rPr kumimoji="0" lang="fr-FR" sz="1200" b="0" i="0" u="none" strike="noStrike" kern="1200" cap="none" spc="0" normalizeH="0" baseline="0" noProof="0">
                <a:ln>
                  <a:noFill/>
                </a:ln>
                <a:solidFill>
                  <a:sysClr val="windowText" lastClr="000000"/>
                </a:solidFill>
                <a:effectLst/>
                <a:uLnTx/>
                <a:uFillTx/>
                <a:latin typeface="Poppins"/>
                <a:ea typeface="+mn-ea"/>
                <a:cs typeface="+mn-cs"/>
              </a:rPr>
              <a:t>re-</a:t>
            </a:r>
            <a:r>
              <a:rPr kumimoji="0" lang="fr-FR" sz="1200" b="0" i="0" u="none" strike="noStrike" kern="1200" cap="none" spc="0" normalizeH="0" baseline="0" noProof="0" err="1">
                <a:ln>
                  <a:noFill/>
                </a:ln>
                <a:solidFill>
                  <a:sysClr val="windowText" lastClr="000000"/>
                </a:solidFill>
                <a:effectLst/>
                <a:uLnTx/>
                <a:uFillTx/>
                <a:latin typeface="Poppins"/>
                <a:ea typeface="+mn-ea"/>
                <a:cs typeface="+mn-cs"/>
              </a:rPr>
              <a:t>ranking</a:t>
            </a:r>
            <a:r>
              <a:rPr kumimoji="0" lang="fr-FR" sz="1200" b="0" i="0" u="none" strike="noStrike" kern="1200" cap="none" spc="0" normalizeH="0" baseline="0" noProof="0">
                <a:ln>
                  <a:noFill/>
                </a:ln>
                <a:solidFill>
                  <a:sysClr val="windowText" lastClr="000000"/>
                </a:solidFill>
                <a:effectLst/>
                <a:uLnTx/>
                <a:uFillTx/>
                <a:latin typeface="Poppins"/>
                <a:ea typeface="+mn-ea"/>
                <a:cs typeface="+mn-cs"/>
              </a:rPr>
              <a:t> </a:t>
            </a:r>
            <a:r>
              <a:rPr kumimoji="0" lang="fr-FR" sz="1200" b="0" i="0" u="none" strike="noStrike" kern="1200" cap="none" spc="0" normalizeH="0" baseline="0" noProof="0" err="1">
                <a:ln>
                  <a:noFill/>
                </a:ln>
                <a:solidFill>
                  <a:sysClr val="windowText" lastClr="000000"/>
                </a:solidFill>
                <a:effectLst/>
                <a:uLnTx/>
                <a:uFillTx/>
                <a:latin typeface="Poppins"/>
                <a:ea typeface="+mn-ea"/>
                <a:cs typeface="+mn-cs"/>
              </a:rPr>
              <a:t>rules</a:t>
            </a:r>
            <a:endParaRPr kumimoji="0" lang="fr-FR" sz="1200" b="0" i="0" u="none" strike="noStrike" kern="1200" cap="none" spc="0" normalizeH="0" baseline="0" noProof="0">
              <a:ln>
                <a:noFill/>
              </a:ln>
              <a:solidFill>
                <a:sysClr val="windowText" lastClr="000000"/>
              </a:solidFill>
              <a:effectLst/>
              <a:uLnTx/>
              <a:uFillTx/>
              <a:latin typeface="Poppins"/>
              <a:ea typeface="+mn-ea"/>
              <a:cs typeface="+mn-cs"/>
            </a:endParaRPr>
          </a:p>
        </p:txBody>
      </p:sp>
      <p:sp>
        <p:nvSpPr>
          <p:cNvPr id="3" name="Triangle isocèle 2">
            <a:extLst>
              <a:ext uri="{FF2B5EF4-FFF2-40B4-BE49-F238E27FC236}">
                <a16:creationId xmlns:a16="http://schemas.microsoft.com/office/drawing/2014/main" id="{CE792C0E-D603-C96C-7DE1-AC4931A1E365}"/>
              </a:ext>
            </a:extLst>
          </p:cNvPr>
          <p:cNvSpPr/>
          <p:nvPr/>
        </p:nvSpPr>
        <p:spPr>
          <a:xfrm rot="5400000">
            <a:off x="4885342" y="3561864"/>
            <a:ext cx="1901119" cy="3354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cxnSp>
        <p:nvCxnSpPr>
          <p:cNvPr id="8" name="Connecteur droit avec flèche 7">
            <a:extLst>
              <a:ext uri="{FF2B5EF4-FFF2-40B4-BE49-F238E27FC236}">
                <a16:creationId xmlns:a16="http://schemas.microsoft.com/office/drawing/2014/main" id="{38CE1535-E780-AF62-6503-5AD27FEBBE25}"/>
              </a:ext>
            </a:extLst>
          </p:cNvPr>
          <p:cNvCxnSpPr>
            <a:cxnSpLocks/>
          </p:cNvCxnSpPr>
          <p:nvPr/>
        </p:nvCxnSpPr>
        <p:spPr>
          <a:xfrm>
            <a:off x="6049911" y="1351956"/>
            <a:ext cx="5544000" cy="0"/>
          </a:xfrm>
          <a:prstGeom prst="straightConnector1">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8F9AC97B-C530-4185-1A12-6E0422B7FEA9}"/>
              </a:ext>
            </a:extLst>
          </p:cNvPr>
          <p:cNvCxnSpPr>
            <a:cxnSpLocks/>
          </p:cNvCxnSpPr>
          <p:nvPr/>
        </p:nvCxnSpPr>
        <p:spPr>
          <a:xfrm>
            <a:off x="375118" y="1351956"/>
            <a:ext cx="4663607" cy="0"/>
          </a:xfrm>
          <a:prstGeom prst="straightConnector1">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0590F42C-ECE9-94A3-E8BF-4C15994548A5}"/>
              </a:ext>
            </a:extLst>
          </p:cNvPr>
          <p:cNvSpPr txBox="1"/>
          <p:nvPr/>
        </p:nvSpPr>
        <p:spPr>
          <a:xfrm>
            <a:off x="1700985" y="1198068"/>
            <a:ext cx="2016000"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9EB5"/>
                </a:solidFill>
                <a:effectLst/>
                <a:uLnTx/>
                <a:uFillTx/>
                <a:latin typeface="Poppins"/>
                <a:ea typeface="+mn-ea"/>
                <a:cs typeface="+mn-cs"/>
              </a:rPr>
              <a:t>Rule-based ranking</a:t>
            </a:r>
            <a:endParaRPr kumimoji="0" lang="fr-FR" sz="1400" b="1" i="0" u="none" strike="noStrike" kern="1200" cap="none" spc="0" normalizeH="0" baseline="0" noProof="0">
              <a:ln>
                <a:noFill/>
              </a:ln>
              <a:solidFill>
                <a:srgbClr val="009EB5"/>
              </a:solidFill>
              <a:effectLst/>
              <a:uLnTx/>
              <a:uFillTx/>
              <a:latin typeface="Poppins"/>
              <a:ea typeface="+mn-ea"/>
              <a:cs typeface="+mn-cs"/>
            </a:endParaRPr>
          </a:p>
        </p:txBody>
      </p:sp>
      <p:sp>
        <p:nvSpPr>
          <p:cNvPr id="11" name="ZoneTexte 10">
            <a:extLst>
              <a:ext uri="{FF2B5EF4-FFF2-40B4-BE49-F238E27FC236}">
                <a16:creationId xmlns:a16="http://schemas.microsoft.com/office/drawing/2014/main" id="{1CCDEF3C-7418-7730-49B0-7BBEAECEFA68}"/>
              </a:ext>
            </a:extLst>
          </p:cNvPr>
          <p:cNvSpPr txBox="1"/>
          <p:nvPr/>
        </p:nvSpPr>
        <p:spPr>
          <a:xfrm>
            <a:off x="7266650" y="1198068"/>
            <a:ext cx="2664000"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9EB5"/>
                </a:solidFill>
                <a:effectLst/>
                <a:uLnTx/>
                <a:uFillTx/>
                <a:latin typeface="Poppins"/>
                <a:ea typeface="+mn-ea"/>
                <a:cs typeface="+mn-cs"/>
              </a:rPr>
              <a:t>Machine-Learned Ranking</a:t>
            </a:r>
          </a:p>
        </p:txBody>
      </p:sp>
      <p:sp>
        <p:nvSpPr>
          <p:cNvPr id="5" name="Rectangle 4">
            <a:extLst>
              <a:ext uri="{FF2B5EF4-FFF2-40B4-BE49-F238E27FC236}">
                <a16:creationId xmlns:a16="http://schemas.microsoft.com/office/drawing/2014/main" id="{CDAFAE14-88F7-F9FA-9E27-C0925313188E}"/>
              </a:ext>
            </a:extLst>
          </p:cNvPr>
          <p:cNvSpPr/>
          <p:nvPr/>
        </p:nvSpPr>
        <p:spPr>
          <a:xfrm>
            <a:off x="9655276" y="2779042"/>
            <a:ext cx="1622773" cy="30776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868686"/>
              </a:solidFill>
              <a:effectLst/>
              <a:uLnTx/>
              <a:uFillTx/>
              <a:latin typeface="Poppins"/>
              <a:ea typeface="+mn-ea"/>
              <a:cs typeface="+mn-cs"/>
            </a:endParaRPr>
          </a:p>
        </p:txBody>
      </p:sp>
      <p:sp>
        <p:nvSpPr>
          <p:cNvPr id="14" name="ZoneTexte 13">
            <a:extLst>
              <a:ext uri="{FF2B5EF4-FFF2-40B4-BE49-F238E27FC236}">
                <a16:creationId xmlns:a16="http://schemas.microsoft.com/office/drawing/2014/main" id="{10395645-1878-ACAC-FF20-9E9B2FA51459}"/>
              </a:ext>
            </a:extLst>
          </p:cNvPr>
          <p:cNvSpPr txBox="1"/>
          <p:nvPr/>
        </p:nvSpPr>
        <p:spPr>
          <a:xfrm>
            <a:off x="9649175" y="5904276"/>
            <a:ext cx="1586488" cy="523220"/>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5B536"/>
                </a:solidFill>
                <a:effectLst/>
                <a:uLnTx/>
                <a:uFillTx/>
                <a:latin typeface="Poppins"/>
                <a:ea typeface="+mn-ea"/>
                <a:cs typeface="+mn-cs"/>
              </a:rPr>
              <a:t>CHALLENGE SCOPE</a:t>
            </a:r>
          </a:p>
        </p:txBody>
      </p:sp>
      <p:sp>
        <p:nvSpPr>
          <p:cNvPr id="12" name="Rectangle: Rounded Corners 24">
            <a:extLst>
              <a:ext uri="{FF2B5EF4-FFF2-40B4-BE49-F238E27FC236}">
                <a16:creationId xmlns:a16="http://schemas.microsoft.com/office/drawing/2014/main" id="{597B6841-3278-D807-CE1E-F18D1BB3ED12}"/>
              </a:ext>
            </a:extLst>
          </p:cNvPr>
          <p:cNvSpPr/>
          <p:nvPr/>
        </p:nvSpPr>
        <p:spPr>
          <a:xfrm>
            <a:off x="1626072" y="6165886"/>
            <a:ext cx="8419658" cy="462020"/>
          </a:xfrm>
          <a:prstGeom prst="roundRect">
            <a:avLst>
              <a:gd name="adj" fmla="val 6946"/>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pPr marR="0" lvl="0" algn="l" defTabSz="914400" rtl="0" eaLnBrk="1" fontAlgn="auto" latinLnBrk="0" hangingPunct="1">
              <a:lnSpc>
                <a:spcPct val="100000"/>
              </a:lnSpc>
              <a:spcBef>
                <a:spcPts val="600"/>
              </a:spcBef>
              <a:spcAft>
                <a:spcPts val="0"/>
              </a:spcAft>
              <a:buClrTx/>
              <a:buSzTx/>
              <a:tabLst/>
              <a:defRPr/>
            </a:pPr>
            <a:r>
              <a:rPr lang="fr-FR" sz="1600" b="1">
                <a:solidFill>
                  <a:srgbClr val="000000"/>
                </a:solidFill>
                <a:latin typeface="Poppins"/>
                <a:cs typeface="Calibri"/>
              </a:rPr>
              <a:t>🚀 </a:t>
            </a:r>
            <a:r>
              <a:rPr lang="en-US" sz="1600" b="1">
                <a:solidFill>
                  <a:srgbClr val="000000"/>
                </a:solidFill>
                <a:latin typeface="Poppins"/>
                <a:cs typeface="Calibri"/>
              </a:rPr>
              <a:t>Objective</a:t>
            </a:r>
            <a:r>
              <a:rPr lang="en-US" sz="1600">
                <a:solidFill>
                  <a:srgbClr val="000000"/>
                </a:solidFill>
                <a:latin typeface="Poppins"/>
                <a:cs typeface="Calibri"/>
              </a:rPr>
              <a:t>: Develop a model that helps re-rank the products of search results</a:t>
            </a:r>
            <a:endParaRPr kumimoji="0" lang="en-US" sz="1600" b="0" i="0" u="none" strike="noStrike" kern="1200" cap="none" spc="0" normalizeH="0" baseline="0" noProof="0">
              <a:ln>
                <a:noFill/>
              </a:ln>
              <a:solidFill>
                <a:srgbClr val="000000"/>
              </a:solidFill>
              <a:effectLst/>
              <a:uLnTx/>
              <a:uFillTx/>
              <a:latin typeface="Poppins"/>
              <a:ea typeface="+mn-ea"/>
              <a:cs typeface="Calibri"/>
            </a:endParaRPr>
          </a:p>
        </p:txBody>
      </p:sp>
      <p:sp>
        <p:nvSpPr>
          <p:cNvPr id="17" name="Titre 1">
            <a:extLst>
              <a:ext uri="{FF2B5EF4-FFF2-40B4-BE49-F238E27FC236}">
                <a16:creationId xmlns:a16="http://schemas.microsoft.com/office/drawing/2014/main" id="{F6CB22C7-6E1D-A9DB-6C1F-7890B3FAA275}"/>
              </a:ext>
            </a:extLst>
          </p:cNvPr>
          <p:cNvSpPr>
            <a:spLocks noGrp="1"/>
          </p:cNvSpPr>
          <p:nvPr>
            <p:ph type="title"/>
          </p:nvPr>
        </p:nvSpPr>
        <p:spPr>
          <a:xfrm>
            <a:off x="587375" y="548909"/>
            <a:ext cx="10814050" cy="335476"/>
          </a:xfrm>
        </p:spPr>
        <p:txBody>
          <a:bodyPr/>
          <a:lstStyle/>
          <a:p>
            <a:r>
              <a:rPr lang="fr-FR" err="1">
                <a:solidFill>
                  <a:schemeClr val="accent1"/>
                </a:solidFill>
              </a:rPr>
              <a:t>Personalized</a:t>
            </a:r>
            <a:r>
              <a:rPr lang="fr-FR">
                <a:solidFill>
                  <a:schemeClr val="accent1"/>
                </a:solidFill>
              </a:rPr>
              <a:t> </a:t>
            </a:r>
            <a:r>
              <a:rPr lang="fr-FR" err="1">
                <a:solidFill>
                  <a:schemeClr val="accent1"/>
                </a:solidFill>
              </a:rPr>
              <a:t>Search</a:t>
            </a:r>
            <a:r>
              <a:rPr lang="fr-FR">
                <a:solidFill>
                  <a:schemeClr val="accent1"/>
                </a:solidFill>
              </a:rPr>
              <a:t> | </a:t>
            </a:r>
            <a:r>
              <a:rPr lang="fr-FR"/>
              <a:t>Learning To Rank: a data </a:t>
            </a:r>
            <a:r>
              <a:rPr lang="fr-FR" err="1"/>
              <a:t>driven</a:t>
            </a:r>
            <a:r>
              <a:rPr lang="fr-FR"/>
              <a:t> approach</a:t>
            </a:r>
          </a:p>
        </p:txBody>
      </p:sp>
      <p:sp>
        <p:nvSpPr>
          <p:cNvPr id="6" name="ZoneTexte 5">
            <a:extLst>
              <a:ext uri="{FF2B5EF4-FFF2-40B4-BE49-F238E27FC236}">
                <a16:creationId xmlns:a16="http://schemas.microsoft.com/office/drawing/2014/main" id="{97D74866-8DAC-DF2C-C7E1-EE410BA1F579}"/>
              </a:ext>
            </a:extLst>
          </p:cNvPr>
          <p:cNvSpPr txBox="1"/>
          <p:nvPr/>
        </p:nvSpPr>
        <p:spPr>
          <a:xfrm>
            <a:off x="6553199" y="2175711"/>
            <a:ext cx="1260395" cy="369332"/>
          </a:xfrm>
          <a:prstGeom prst="rect">
            <a:avLst/>
          </a:prstGeom>
          <a:solidFill>
            <a:srgbClr val="FFFFFF"/>
          </a:solidFill>
        </p:spPr>
        <p:txBody>
          <a:bodyPr wrap="square" lIns="91440" tIns="45720" rIns="91440" bIns="45720" rtlCol="0" anchor="t">
            <a:spAutoFit/>
          </a:bodyPr>
          <a:lstStyle/>
          <a:p>
            <a:r>
              <a:rPr lang="fr-FR"/>
              <a:t>products</a:t>
            </a:r>
          </a:p>
        </p:txBody>
      </p:sp>
      <p:sp>
        <p:nvSpPr>
          <p:cNvPr id="15" name="ZoneTexte 14">
            <a:extLst>
              <a:ext uri="{FF2B5EF4-FFF2-40B4-BE49-F238E27FC236}">
                <a16:creationId xmlns:a16="http://schemas.microsoft.com/office/drawing/2014/main" id="{940461C4-719E-BCC0-6611-D86145689CF1}"/>
              </a:ext>
            </a:extLst>
          </p:cNvPr>
          <p:cNvSpPr txBox="1"/>
          <p:nvPr/>
        </p:nvSpPr>
        <p:spPr>
          <a:xfrm>
            <a:off x="697830" y="2175711"/>
            <a:ext cx="1260395" cy="369332"/>
          </a:xfrm>
          <a:prstGeom prst="rect">
            <a:avLst/>
          </a:prstGeom>
          <a:solidFill>
            <a:srgbClr val="FFFFFF"/>
          </a:solidFill>
        </p:spPr>
        <p:txBody>
          <a:bodyPr wrap="square" lIns="91440" tIns="45720" rIns="91440" bIns="45720" rtlCol="0" anchor="t">
            <a:spAutoFit/>
          </a:bodyPr>
          <a:lstStyle/>
          <a:p>
            <a:r>
              <a:rPr lang="fr-FR" err="1"/>
              <a:t>products</a:t>
            </a:r>
          </a:p>
        </p:txBody>
      </p:sp>
    </p:spTree>
    <p:extLst>
      <p:ext uri="{BB962C8B-B14F-4D97-AF65-F5344CB8AC3E}">
        <p14:creationId xmlns:p14="http://schemas.microsoft.com/office/powerpoint/2010/main" val="12072484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v5IqS57WROmcoUExiti5K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ldStLVqaSDOnb7TdyYG5Cg"/>
</p:tagLst>
</file>

<file path=ppt/tags/tag10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npBDFoJARTC7e_GW1di52w"/>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9vTMIYtdSECymjUlou8t0Q"/>
</p:tagLst>
</file>

<file path=ppt/tags/tag10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gKfLqlA.QWyvgoL1T8dewA"/>
</p:tagLst>
</file>

<file path=ppt/tags/tag1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46_l0k0DTouIigqWVWR2lw"/>
</p:tagLst>
</file>

<file path=ppt/tags/tag1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jFTAb6VGSDSvvgQTVQKjdw"/>
</p:tagLst>
</file>

<file path=ppt/tags/tag1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LHG686xNTgqpuphOiVYdP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1SoF.M5fROiDUjxYiOhwEw"/>
</p:tagLst>
</file>

<file path=ppt/tags/tag1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PT9pusMMTZOcDC0zE_1rNg"/>
</p:tagLst>
</file>

<file path=ppt/tags/tag1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ZW39YaOCSl22ipBnCJIazw"/>
</p:tagLst>
</file>

<file path=ppt/tags/tag1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MuKtfJSIRgW2_lCqOs7qY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U8EaGce6SWi2HmzKj38exA"/>
</p:tagLst>
</file>

<file path=ppt/tags/tag1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Q5VHLLSkTOyeJd9I9nq7_g"/>
</p:tagLst>
</file>

<file path=ppt/tags/tag1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kcuwSIIQSPKoUvQzA6_aeA"/>
</p:tagLst>
</file>

<file path=ppt/tags/tag1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sY38CuM3Rr.G.ywzim6Kag"/>
</p:tagLst>
</file>

<file path=ppt/tags/tag1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dPsxd8TWSMC7H9HBnCM9V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aMJHirIfSs.1II52iFK9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tVA8FD4xQKOtGIIKsKcpOA"/>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Ur0t0PVVQQmIwo5UJSuqLQ"/>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g6MWoyoFQk26Bv57Kka.YQ"/>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u4X31u2BR.C82OhAhwQJuQ"/>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wRhuoD1.SEaWvhcuH_XdCg"/>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KPLN6SsUStK._isZSb.t9Q"/>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PsNKUiviS1SOwMQG6msA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FU4UwUaWT_6mkBXywEW64Q"/>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kAcEztVZRuyXzD2TFcyysA"/>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0kZCl28WQqSK4SeZlaxrZw"/>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liit.T1DT468FrIi8C4hqQ"/>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cDUJS2qcRVa3.l9q2Chijw"/>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9PNY_ZkIS4KMGmjlYPC76A"/>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PfuqOPtWTIiNM2kZXQbSL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vMAFboLwQpm1ze9V0nAJ_Q"/>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U7xOGB1qTcGGyZh6tAUa4Q"/>
</p:tagLst>
</file>

<file path=ppt/tags/tag6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iaDvLzGeRGWCyRvyDQDk.g"/>
</p:tagLst>
</file>

<file path=ppt/tags/tag6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PePLlxOmRgOyDWOhidyXa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iJL73jguTPCp9qSUr8s9q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oDGilLjUT6e1DAdBw8L6cA"/>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_.4DpPWrQa20JN9SS_Eg3g"/>
</p:tagLst>
</file>

<file path=ppt/tags/tag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jzD.L0U6TTCJrtSgM76bGA"/>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m1UaMg_MQ2OpseamYdCZf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v1IvVfukQrqrWnFkIp_O_A"/>
</p:tagLst>
</file>

<file path=ppt/tags/tag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FtZ_66bpSGux3RLarl5lEg"/>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ZPF1otNoRQSm8Zp9i7qYcA"/>
</p:tagLst>
</file>

<file path=ppt/tags/tag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1_Thème Office">
  <a:themeElements>
    <a:clrScheme name="Custom 167">
      <a:dk1>
        <a:srgbClr val="000000"/>
      </a:dk1>
      <a:lt1>
        <a:srgbClr val="868686"/>
      </a:lt1>
      <a:dk2>
        <a:srgbClr val="009EB5"/>
      </a:dk2>
      <a:lt2>
        <a:srgbClr val="25B536"/>
      </a:lt2>
      <a:accent1>
        <a:srgbClr val="2C4D8E"/>
      </a:accent1>
      <a:accent2>
        <a:srgbClr val="FFD44F"/>
      </a:accent2>
      <a:accent3>
        <a:srgbClr val="036905"/>
      </a:accent3>
      <a:accent4>
        <a:srgbClr val="0694D4"/>
      </a:accent4>
      <a:accent5>
        <a:srgbClr val="A45BD1"/>
      </a:accent5>
      <a:accent6>
        <a:srgbClr val="FF9933"/>
      </a:accent6>
      <a:hlink>
        <a:srgbClr val="00A3AD"/>
      </a:hlink>
      <a:folHlink>
        <a:srgbClr val="00BF6F"/>
      </a:folHlink>
    </a:clrScheme>
    <a:fontScheme name="Custom 13">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F2F2F2"/>
    </a:custClr>
    <a:custClr name="Custom Color 2">
      <a:srgbClr val="FFFFFF"/>
    </a:custClr>
  </a:custClrLst>
  <a:extLst>
    <a:ext uri="{05A4C25C-085E-4340-85A3-A5531E510DB2}">
      <thm15:themeFamily xmlns:thm15="http://schemas.microsoft.com/office/thememl/2012/main" name="Thème Office" id="{BF033D9C-1F37-4A47-A1C5-4226758EF750}" vid="{56FE635E-0438-4E45-989A-13F2B19E2759}"/>
    </a:ext>
  </a:extLst>
</a:theme>
</file>

<file path=ppt/theme/theme2.xml><?xml version="1.0" encoding="utf-8"?>
<a:theme xmlns:a="http://schemas.openxmlformats.org/drawingml/2006/main" name="Thème Office">
  <a:themeElements>
    <a:clrScheme name="Custom 167">
      <a:dk1>
        <a:srgbClr val="000000"/>
      </a:dk1>
      <a:lt1>
        <a:srgbClr val="868686"/>
      </a:lt1>
      <a:dk2>
        <a:srgbClr val="009EB5"/>
      </a:dk2>
      <a:lt2>
        <a:srgbClr val="25B536"/>
      </a:lt2>
      <a:accent1>
        <a:srgbClr val="2C4D8E"/>
      </a:accent1>
      <a:accent2>
        <a:srgbClr val="FFD44F"/>
      </a:accent2>
      <a:accent3>
        <a:srgbClr val="036905"/>
      </a:accent3>
      <a:accent4>
        <a:srgbClr val="0694D4"/>
      </a:accent4>
      <a:accent5>
        <a:srgbClr val="A45BD1"/>
      </a:accent5>
      <a:accent6>
        <a:srgbClr val="FF9933"/>
      </a:accent6>
      <a:hlink>
        <a:srgbClr val="00A3AD"/>
      </a:hlink>
      <a:folHlink>
        <a:srgbClr val="00BF6F"/>
      </a:folHlink>
    </a:clrScheme>
    <a:fontScheme name="Custom 13">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F2F2F2"/>
    </a:custClr>
    <a:custClr name="Custom Color 2">
      <a:srgbClr val="FFFFFF"/>
    </a:custClr>
  </a:custClrLst>
  <a:extLst>
    <a:ext uri="{05A4C25C-085E-4340-85A3-A5531E510DB2}">
      <thm15:themeFamily xmlns:thm15="http://schemas.microsoft.com/office/thememl/2012/main" name="Thème Office" id="{BF033D9C-1F37-4A47-A1C5-4226758EF750}" vid="{56FE635E-0438-4E45-989A-13F2B19E2759}"/>
    </a:ext>
  </a:extLst>
</a:theme>
</file>

<file path=ppt/theme/theme3.xml><?xml version="1.0" encoding="utf-8"?>
<a:theme xmlns:a="http://schemas.openxmlformats.org/drawingml/2006/main" name="BCG Grid 16:9">
  <a:themeElements>
    <a:clrScheme name="Pheonix">
      <a:dk1>
        <a:srgbClr val="868686"/>
      </a:dk1>
      <a:lt1>
        <a:srgbClr val="FFFFFF"/>
      </a:lt1>
      <a:dk2>
        <a:srgbClr val="2C4D8E"/>
      </a:dk2>
      <a:lt2>
        <a:srgbClr val="F2F2F2"/>
      </a:lt2>
      <a:accent1>
        <a:srgbClr val="00ACEC"/>
      </a:accent1>
      <a:accent2>
        <a:srgbClr val="CEDC00"/>
      </a:accent2>
      <a:accent3>
        <a:srgbClr val="FABC15"/>
      </a:accent3>
      <a:accent4>
        <a:srgbClr val="C5B786"/>
      </a:accent4>
      <a:accent5>
        <a:srgbClr val="00A3AD"/>
      </a:accent5>
      <a:accent6>
        <a:srgbClr val="00BF6F"/>
      </a:accent6>
      <a:hlink>
        <a:srgbClr val="616979"/>
      </a:hlink>
      <a:folHlink>
        <a:srgbClr val="EE7900"/>
      </a:folHlink>
    </a:clrScheme>
    <a:fontScheme name="Custom 49">
      <a:majorFont>
        <a:latin typeface="Century Gothic"/>
        <a:ea typeface=""/>
        <a:cs typeface=""/>
      </a:majorFont>
      <a:minorFont>
        <a:latin typeface="Century Gothic"/>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35f0d7d-03cf-4e55-8260-e168555d345c">
      <UserInfo>
        <DisplayName>Imami, Fatimazahra</DisplayName>
        <AccountId>54</AccountId>
        <AccountType/>
      </UserInfo>
      <UserInfo>
        <DisplayName>SharingLinks.9ef7a75d-8aac-4683-8859-69856a4f25dc.Flexible.185b7ac1-1e1f-46e0-bc38-c057e1157830</DisplayName>
        <AccountId>57</AccountId>
        <AccountType/>
      </UserInfo>
      <UserInfo>
        <DisplayName>Sanchis, Christophe</DisplayName>
        <AccountId>110</AccountId>
        <AccountType/>
      </UserInfo>
    </SharedWithUsers>
    <lcf76f155ced4ddcb4097134ff3c332f xmlns="8edef72f-d242-4474-8be5-cbe609c4238f">
      <Terms xmlns="http://schemas.microsoft.com/office/infopath/2007/PartnerControls"/>
    </lcf76f155ced4ddcb4097134ff3c332f>
    <TaxCatchAll xmlns="b35f0d7d-03cf-4e55-8260-e168555d345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8022D845081B44AC6262939BA50C2D" ma:contentTypeVersion="15" ma:contentTypeDescription="Create a new document." ma:contentTypeScope="" ma:versionID="8704e25ffe211670f223891ffe9fc079">
  <xsd:schema xmlns:xsd="http://www.w3.org/2001/XMLSchema" xmlns:xs="http://www.w3.org/2001/XMLSchema" xmlns:p="http://schemas.microsoft.com/office/2006/metadata/properties" xmlns:ns2="8edef72f-d242-4474-8be5-cbe609c4238f" xmlns:ns3="b35f0d7d-03cf-4e55-8260-e168555d345c" targetNamespace="http://schemas.microsoft.com/office/2006/metadata/properties" ma:root="true" ma:fieldsID="3332608d7116e8ed16456831e220959d" ns2:_="" ns3:_="">
    <xsd:import namespace="8edef72f-d242-4474-8be5-cbe609c4238f"/>
    <xsd:import namespace="b35f0d7d-03cf-4e55-8260-e168555d345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def72f-d242-4474-8be5-cbe609c423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35b7f9da-d0ed-4943-b2d9-764729432210"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35f0d7d-03cf-4e55-8260-e168555d345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8aa674d-3c13-44c5-91af-715db1aafd9d}" ma:internalName="TaxCatchAll" ma:showField="CatchAllData" ma:web="b35f0d7d-03cf-4e55-8260-e168555d345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835326-43F1-4B20-8EE3-F661EA253B72}">
  <ds:schemaRefs>
    <ds:schemaRef ds:uri="http://schemas.microsoft.com/sharepoint/v3/contenttype/forms"/>
  </ds:schemaRefs>
</ds:datastoreItem>
</file>

<file path=customXml/itemProps2.xml><?xml version="1.0" encoding="utf-8"?>
<ds:datastoreItem xmlns:ds="http://schemas.openxmlformats.org/officeDocument/2006/customXml" ds:itemID="{15FC5F50-315F-450B-AAAB-52F79E5636DE}">
  <ds:schemaRefs>
    <ds:schemaRef ds:uri="8edef72f-d242-4474-8be5-cbe609c4238f"/>
    <ds:schemaRef ds:uri="b35f0d7d-03cf-4e55-8260-e168555d34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FECC086-1B5C-498A-9426-666F699FEB37}">
  <ds:schemaRefs>
    <ds:schemaRef ds:uri="8edef72f-d242-4474-8be5-cbe609c4238f"/>
    <ds:schemaRef ds:uri="b35f0d7d-03cf-4e55-8260-e168555d34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13</Notes>
  <HiddenSlides>0</HiddenSlides>
  <ScaleCrop>false</ScaleCrop>
  <HeadingPairs>
    <vt:vector size="4" baseType="variant">
      <vt:variant>
        <vt:lpstr>Theme</vt:lpstr>
      </vt:variant>
      <vt:variant>
        <vt:i4>3</vt:i4>
      </vt:variant>
      <vt:variant>
        <vt:lpstr>Slide Titles</vt:lpstr>
      </vt:variant>
      <vt:variant>
        <vt:i4>21</vt:i4>
      </vt:variant>
    </vt:vector>
  </HeadingPairs>
  <TitlesOfParts>
    <vt:vector size="24" baseType="lpstr">
      <vt:lpstr>1_Thème Office</vt:lpstr>
      <vt:lpstr>Thème Office</vt:lpstr>
      <vt:lpstr>BCG Grid 16:9</vt:lpstr>
      <vt:lpstr>PowerPoint Presentation</vt:lpstr>
      <vt:lpstr>Agenda</vt:lpstr>
      <vt:lpstr>Rexel overview</vt:lpstr>
      <vt:lpstr>Rexel overview</vt:lpstr>
      <vt:lpstr>PowerPoint Presentation</vt:lpstr>
      <vt:lpstr>Personalized Search | How search is working ?</vt:lpstr>
      <vt:lpstr>Personalized Search | Cases where re-ranking might be helpful</vt:lpstr>
      <vt:lpstr>Personalized Search | Cases where re-ranking might be helpful</vt:lpstr>
      <vt:lpstr>Personalized Search | Learning To Rank: a data driven approach</vt:lpstr>
      <vt:lpstr>PowerPoint Presentation</vt:lpstr>
      <vt:lpstr>Learning To Rank | Train &amp; Predict approach</vt:lpstr>
      <vt:lpstr>Final Take-away | Minimizing Avg Click Position with LTR</vt:lpstr>
      <vt:lpstr>Multiple Product Recommendations are relevant depending on the sales stage and the channel</vt:lpstr>
      <vt:lpstr>Based on customers’ past purchases, NBO predicts the type of products and references that are missing from the shopping cart</vt:lpstr>
      <vt:lpstr>For the sales teams, we recommend product categories complementary to the basket before zooming on specific products</vt:lpstr>
      <vt:lpstr>Neural network architectures are used to perform recommendations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Lemoine, Marie</dc:creator>
  <cp:revision>5</cp:revision>
  <dcterms:created xsi:type="dcterms:W3CDTF">2022-10-19T15:41:09Z</dcterms:created>
  <dcterms:modified xsi:type="dcterms:W3CDTF">2023-01-19T17:21:43Z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0x010100428022D845081B44AC6262939BA50C2D</vt:lpwstr>
  </property>
  <property fmtid="{D5CDD505-2E9C-101B-9397-08002B2CF9AE}" pid="3" name="MediaServiceImageTags">
    <vt:lpwstr/>
  </property>
</Properties>
</file>